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handoutMasterIdLst>
    <p:handoutMasterId r:id="rId18"/>
  </p:handoutMasterIdLst>
  <p:sldIdLst>
    <p:sldId id="257" r:id="rId2"/>
    <p:sldId id="413" r:id="rId3"/>
    <p:sldId id="414" r:id="rId4"/>
    <p:sldId id="415" r:id="rId5"/>
    <p:sldId id="416" r:id="rId6"/>
    <p:sldId id="417" r:id="rId7"/>
    <p:sldId id="422" r:id="rId8"/>
    <p:sldId id="401" r:id="rId9"/>
    <p:sldId id="420" r:id="rId10"/>
    <p:sldId id="404" r:id="rId11"/>
    <p:sldId id="403" r:id="rId12"/>
    <p:sldId id="406" r:id="rId13"/>
    <p:sldId id="407" r:id="rId14"/>
    <p:sldId id="423" r:id="rId15"/>
    <p:sldId id="290" r:id="rId16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Popov" initials="IP" lastIdx="1" clrIdx="0">
    <p:extLst>
      <p:ext uri="{19B8F6BF-5375-455C-9EA6-DF929625EA0E}">
        <p15:presenceInfo xmlns:p15="http://schemas.microsoft.com/office/powerpoint/2012/main" userId="S-1-5-21-3470032345-2211321583-660534131-11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CC66"/>
    <a:srgbClr val="F0FA6C"/>
    <a:srgbClr val="FFC000"/>
    <a:srgbClr val="00CC00"/>
    <a:srgbClr val="FF9933"/>
    <a:srgbClr val="FFFF99"/>
    <a:srgbClr val="66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3968" autoAdjust="0"/>
  </p:normalViewPr>
  <p:slideViewPr>
    <p:cSldViewPr snapToGrid="0">
      <p:cViewPr varScale="1">
        <p:scale>
          <a:sx n="105" d="100"/>
          <a:sy n="105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i.popov\Desktop\05_&#1055;&#1088;&#1086;&#1075;&#1088;&#1072;&#1084;&#1080;&#1088;&#1072;&#1085;&#1077;%202014-2020\01_&#1054;&#1055;&#1053;&#1054;&#1048;&#1056;%202021-2027\01_&#1050;&#1086;&#1085;&#1094;&#1077;&#1087;&#1094;&#1080;&#1103;%20&#1080;%20&#1074;&#1080;&#1079;&#1080;&#1103;\02_&#1050;&#1086;&#1085;&#1094;&#1077;&#1087;&#1094;&#1080;&#1103;%20&#1080;%20&#1074;&#1080;&#1079;&#1080;&#1103;%2005092019\&#1054;&#1055;&#1053;&#1054;%202021-2027%20&#1073;&#1102;&#1076;&#1078;&#1077;&#1090;_05092019.xlsx" TargetMode="External"/><Relationship Id="rId4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i.popov\Desktop\05_&#1055;&#1088;&#1086;&#1075;&#1088;&#1072;&#1084;&#1080;&#1088;&#1072;&#1085;&#1077;%202014-2020\01_&#1054;&#1055;&#1053;&#1054;&#1048;&#1056;%202021-2027\01_&#1050;&#1086;&#1085;&#1094;&#1077;&#1087;&#1094;&#1080;&#1103;%20&#1080;%20&#1074;&#1080;&#1079;&#1080;&#1103;\02_&#1050;&#1086;&#1085;&#1094;&#1077;&#1087;&#1094;&#1080;&#1103;%20&#1080;%20&#1074;&#1080;&#1079;&#1080;&#1103;%2005092019\&#1054;&#1055;&#1053;&#1054;%202021-2027%20&#1073;&#1102;&#1076;&#1078;&#1077;&#1090;_05092019.xlsx" TargetMode="External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sz="1600" dirty="0">
                <a:solidFill>
                  <a:schemeClr val="tx1"/>
                </a:solidFill>
              </a:rPr>
              <a:t>Финансово </a:t>
            </a:r>
            <a:r>
              <a:rPr lang="bg-BG" sz="1600" dirty="0" err="1">
                <a:solidFill>
                  <a:schemeClr val="tx1"/>
                </a:solidFill>
              </a:rPr>
              <a:t>разпределениЕ</a:t>
            </a:r>
            <a:r>
              <a:rPr lang="bg-BG" sz="1600" dirty="0">
                <a:solidFill>
                  <a:schemeClr val="tx1"/>
                </a:solidFill>
              </a:rPr>
              <a:t> </a:t>
            </a:r>
            <a:endParaRPr lang="bg-BG" sz="1600" dirty="0" smtClean="0">
              <a:solidFill>
                <a:schemeClr val="tx1"/>
              </a:solidFill>
            </a:endParaRP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bg-BG" sz="1600" dirty="0" smtClean="0">
                <a:solidFill>
                  <a:schemeClr val="tx1"/>
                </a:solidFill>
              </a:rPr>
              <a:t>ОПНОИР </a:t>
            </a:r>
            <a:r>
              <a:rPr lang="bg-BG" sz="1600" dirty="0">
                <a:solidFill>
                  <a:schemeClr val="tx1"/>
                </a:solidFill>
              </a:rPr>
              <a:t>2014-2020 - ОПНО </a:t>
            </a:r>
            <a:r>
              <a:rPr lang="bg-BG" sz="1600" dirty="0" smtClean="0">
                <a:solidFill>
                  <a:schemeClr val="tx1"/>
                </a:solidFill>
              </a:rPr>
              <a:t>2021-2027                                                                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390665794843162"/>
          <c:y val="1.92930644182481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Sheet2!$F$2</c:f>
              <c:strCache>
                <c:ptCount val="1"/>
                <c:pt idx="0">
                  <c:v>ЕФРР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dLbl>
              <c:idx val="0"/>
              <c:layout>
                <c:manualLayout>
                  <c:x val="-7.5000000000000011E-2"/>
                  <c:y val="8.6767895878524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F5-4591-A9A8-8F8250925EEA}"/>
                </c:ext>
              </c:extLst>
            </c:dLbl>
            <c:dLbl>
              <c:idx val="1"/>
              <c:layout>
                <c:manualLayout>
                  <c:x val="-6.1111111111111109E-2"/>
                  <c:y val="-5.784526391901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F5-4591-A9A8-8F8250925EEA}"/>
                </c:ext>
              </c:extLst>
            </c:dLbl>
            <c:dLbl>
              <c:idx val="2"/>
              <c:layout>
                <c:manualLayout>
                  <c:x val="-7.4999999999999997E-2"/>
                  <c:y val="-8.6767895878524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F5-4591-A9A8-8F8250925EEA}"/>
                </c:ext>
              </c:extLst>
            </c:dLbl>
            <c:dLbl>
              <c:idx val="3"/>
              <c:layout>
                <c:manualLayout>
                  <c:x val="-5.8333333333333334E-2"/>
                  <c:y val="-8.6767895878524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F5-4591-A9A8-8F8250925EEA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Sheet2!$G$1:$L$1</c:f>
              <c:strCache>
                <c:ptCount val="4"/>
                <c:pt idx="0">
                  <c:v>2014-2020
ЕС (евро)</c:v>
                </c:pt>
                <c:pt idx="1">
                  <c:v>2021-2027
ЕС (евро)</c:v>
                </c:pt>
                <c:pt idx="2">
                  <c:v>2021-2027
ЕС+нац. 
(евро)</c:v>
                </c:pt>
                <c:pt idx="3">
                  <c:v>2021-2027
 ЕС+нац 
(лева)</c:v>
                </c:pt>
              </c:strCache>
            </c:strRef>
          </c:cat>
          <c:val>
            <c:numRef>
              <c:f>Sheet2!$G$2:$L$2</c:f>
              <c:numCache>
                <c:formatCode>General</c:formatCode>
                <c:ptCount val="4"/>
                <c:pt idx="0">
                  <c:v>243.38</c:v>
                </c:pt>
                <c:pt idx="1">
                  <c:v>300.20999999999998</c:v>
                </c:pt>
                <c:pt idx="2" formatCode="0.00">
                  <c:v>428.87142857142857</c:v>
                </c:pt>
                <c:pt idx="3" formatCode="0.00">
                  <c:v>838.7996061428571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F5-4591-A9A8-8F8250925EEA}"/>
            </c:ext>
          </c:extLst>
        </c:ser>
        <c:ser>
          <c:idx val="1"/>
          <c:order val="1"/>
          <c:tx>
            <c:strRef>
              <c:f>Sheet2!$F$3</c:f>
              <c:strCache>
                <c:ptCount val="1"/>
                <c:pt idx="0">
                  <c:v>ЕСФ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dLbl>
              <c:idx val="0"/>
              <c:layout>
                <c:manualLayout>
                  <c:x val="4.1666666666666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F5-4591-A9A8-8F8250925EEA}"/>
                </c:ext>
              </c:extLst>
            </c:dLbl>
            <c:dLbl>
              <c:idx val="1"/>
              <c:layout>
                <c:manualLayout>
                  <c:x val="4.1666666666666616E-2"/>
                  <c:y val="-1.73535791757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F5-4591-A9A8-8F8250925EEA}"/>
                </c:ext>
              </c:extLst>
            </c:dLbl>
            <c:dLbl>
              <c:idx val="2"/>
              <c:layout>
                <c:manualLayout>
                  <c:x val="0.05"/>
                  <c:y val="-1.73535791757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F5-4591-A9A8-8F8250925EEA}"/>
                </c:ext>
              </c:extLst>
            </c:dLbl>
            <c:dLbl>
              <c:idx val="3"/>
              <c:layout>
                <c:manualLayout>
                  <c:x val="6.1111111111111012E-2"/>
                  <c:y val="-8.67678958785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F5-4591-A9A8-8F8250925EEA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Sheet2!$G$1:$L$1</c:f>
              <c:strCache>
                <c:ptCount val="4"/>
                <c:pt idx="0">
                  <c:v>2014-2020
ЕС (евро)</c:v>
                </c:pt>
                <c:pt idx="1">
                  <c:v>2021-2027
ЕС (евро)</c:v>
                </c:pt>
                <c:pt idx="2">
                  <c:v>2021-2027
ЕС+нац. 
(евро)</c:v>
                </c:pt>
                <c:pt idx="3">
                  <c:v>2021-2027
 ЕС+нац 
(лева)</c:v>
                </c:pt>
              </c:strCache>
            </c:strRef>
          </c:cat>
          <c:val>
            <c:numRef>
              <c:f>Sheet2!$G$3:$L$3</c:f>
              <c:numCache>
                <c:formatCode>General</c:formatCode>
                <c:ptCount val="4"/>
                <c:pt idx="0">
                  <c:v>328.84000000000003</c:v>
                </c:pt>
                <c:pt idx="1">
                  <c:v>730.82</c:v>
                </c:pt>
                <c:pt idx="2" formatCode="0.00">
                  <c:v>1044.0285714285715</c:v>
                </c:pt>
                <c:pt idx="3" formatCode="0.00">
                  <c:v>2041.942400857143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F5-4591-A9A8-8F8250925EEA}"/>
            </c:ext>
          </c:extLst>
        </c:ser>
        <c:ser>
          <c:idx val="2"/>
          <c:order val="2"/>
          <c:tx>
            <c:strRef>
              <c:f>Sheet2!$F$4</c:f>
              <c:strCache>
                <c:ptCount val="1"/>
                <c:pt idx="0">
                  <c:v>ТП (ЕСФ)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3.470715835140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F5-4591-A9A8-8F8250925EEA}"/>
                </c:ext>
              </c:extLst>
            </c:dLbl>
            <c:dLbl>
              <c:idx val="1"/>
              <c:layout>
                <c:manualLayout>
                  <c:x val="-2.7777777777777828E-2"/>
                  <c:y val="-2.313810556760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F5-4591-A9A8-8F8250925EEA}"/>
                </c:ext>
              </c:extLst>
            </c:dLbl>
            <c:dLbl>
              <c:idx val="2"/>
              <c:layout>
                <c:manualLayout>
                  <c:x val="-1.3888888888888888E-2"/>
                  <c:y val="-2.892263195950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F5-4591-A9A8-8F8250925EEA}"/>
                </c:ext>
              </c:extLst>
            </c:dLbl>
            <c:dLbl>
              <c:idx val="3"/>
              <c:layout>
                <c:manualLayout>
                  <c:x val="-2.7777777777778798E-3"/>
                  <c:y val="-3.470715835141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F5-4591-A9A8-8F8250925EEA}"/>
                </c:ext>
              </c:extLst>
            </c:dLbl>
            <c:spPr>
              <a:solidFill>
                <a:srgbClr val="FFFFC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Sheet2!$G$1:$L$1</c:f>
              <c:strCache>
                <c:ptCount val="4"/>
                <c:pt idx="0">
                  <c:v>2014-2020
ЕС (евро)</c:v>
                </c:pt>
                <c:pt idx="1">
                  <c:v>2021-2027
ЕС (евро)</c:v>
                </c:pt>
                <c:pt idx="2">
                  <c:v>2021-2027
ЕС+нац. 
(евро)</c:v>
                </c:pt>
                <c:pt idx="3">
                  <c:v>2021-2027
 ЕС+нац 
(лева)</c:v>
                </c:pt>
              </c:strCache>
            </c:strRef>
          </c:cat>
          <c:val>
            <c:numRef>
              <c:f>Sheet2!$G$4:$L$4</c:f>
              <c:numCache>
                <c:formatCode>General</c:formatCode>
                <c:ptCount val="4"/>
                <c:pt idx="0">
                  <c:v>23.77</c:v>
                </c:pt>
                <c:pt idx="1">
                  <c:v>31.45</c:v>
                </c:pt>
                <c:pt idx="2" formatCode="0.00">
                  <c:v>44.928571428571431</c:v>
                </c:pt>
                <c:pt idx="3" formatCode="0.00">
                  <c:v>87.872647857142866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F5-4591-A9A8-8F8250925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4227176"/>
        <c:axId val="504230128"/>
        <c:axId val="0"/>
      </c:bar3DChart>
      <c:catAx>
        <c:axId val="50422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04230128"/>
        <c:crosses val="autoZero"/>
        <c:auto val="1"/>
        <c:lblAlgn val="ctr"/>
        <c:lblOffset val="100"/>
        <c:noMultiLvlLbl val="0"/>
      </c:catAx>
      <c:valAx>
        <c:axId val="50423012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04227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189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'ОПНО_визия презентация'!$A$9:$A$15</cx:f>
        <cx:lvl ptCount="7">
          <cx:pt idx="0">Качество на образованието:
- квалификация на педагогическите специалисти; 
- промяна на учебни програми и методи на преподаване; 
- нови умения на учениците; граждански ценности
- мобилност.</cx:pt>
          <cx:pt idx="1">Модернизация на образованието
- иновации, 
- дигитални ресурси, интерактивно съдържание, 
- дигитални умения и  креативност;</cx:pt>
          <cx:pt idx="2">Допълняемост с централно управлявани инструменти - Еразъм +, Мария Кюри</cx:pt>
          <cx:pt idx="3">Валидиране на знания и умения, професионални центрове за върхови постижения, учебно тренировъчни фирми, ученически практики</cx:pt>
          <cx:pt idx="4">Студентски практики (връзка с пазара на труда)</cx:pt>
          <cx:pt idx="5">Висше образование (дигитализация, подобряване качеството на управление и преподаване, учебни програми, връзка с пазара на труда, участие в международни мрежи, мобилност)</cx:pt>
          <cx:pt idx="6">Интегрирани териториални инвестиции (ИТИ) 
Професионално образование и обучение (връзка с пазара на труда, ЦПО, дуална система на обучение, ученически практики)</cx:pt>
        </cx:lvl>
      </cx:strDim>
      <cx:numDim type="size">
        <cx:f>'ОПНО_визия презентация'!$B$9:$B$15</cx:f>
        <cx:lvl ptCount="7" formatCode="0%">
          <cx:pt idx="0">0.17000000000000001</cx:pt>
          <cx:pt idx="1">0.29999999999999999</cx:pt>
          <cx:pt idx="2">0.10000000000000001</cx:pt>
          <cx:pt idx="3">0.050000000000000003</cx:pt>
          <cx:pt idx="4">0.080000000000000002</cx:pt>
          <cx:pt idx="5">0.14999999999999999</cx:pt>
          <cx:pt idx="6">0.14999999999999999</cx:pt>
        </cx:lvl>
      </cx:numDim>
    </cx:data>
  </cx:chartData>
  <cx:chart>
    <cx:plotArea>
      <cx:plotAreaRegion>
        <cx:series layoutId="treemap" uniqueId="{336F3BB4-F4B5-4926-8154-1056789B7F2F}"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en-US" sz="1400" b="1" i="0" u="none" strike="noStrike" kern="1200" spc="0" baseline="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pPr>
                <a:endParaRPr lang="bg-BG" sz="1400" b="1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cx:txPr>
            <cx:visibility seriesName="0" categoryName="1" value="0"/>
            <cx:dataLabel idx="0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b="1"/>
                  </a:pPr>
                  <a:r>
                    <a:rPr lang="bg-BG" sz="1400" b="1"/>
                    <a:t>Качество на образованието:
- квалификация на педагогическите специалисти; 
- промяна на учебни програми и методи на преподаване; 
- нови умения на учениците; граждански ценности
- мобилност.</a:t>
                  </a:r>
                </a:p>
              </cx:txPr>
            </cx:dataLabel>
            <cx:dataLabel idx="2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r>
                    <a:rPr lang="bg-BG" sz="1400" b="1">
                      <a:solidFill>
                        <a:schemeClr val="tx1"/>
                      </a:solidFill>
                      <a:latin typeface="Candara" panose="020E0502030303020204" pitchFamily="34" charset="0"/>
                    </a:rPr>
                    <a:t>Допълняемост с централно управлявани инструменти - Еразъм +, Мария Кюри</a:t>
                  </a:r>
                </a:p>
              </cx:txPr>
            </cx:dataLabel>
            <cx:dataLabel idx="3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r>
                    <a:rPr lang="bg-BG" sz="1400" b="1">
                      <a:solidFill>
                        <a:schemeClr val="tx1"/>
                      </a:solidFill>
                      <a:latin typeface="Candara" panose="020E0502030303020204" pitchFamily="34" charset="0"/>
                    </a:rPr>
                    <a:t>Валидиране на знания и умения, професионални центрове за върхови постижения, учебно тренировъчни фирми, ученически практики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'ОПНО_визия презентация'!$A$18:$A$24</cx:f>
        <cx:lvl ptCount="7">
          <cx:pt idx="0">Намаляване на преждевременно напусналите училище (обща подкрепа за личностно развитие, десегрегация,  ученици с пропуски в усвояването на уч. материал, ученици в риск от отпадане от обр. система) </cx:pt>
          <cx:pt idx="1">Активно приобщаване в предучилищно образование (обхват на децата, разработване на специализирани методики, педагогическа, психологическа и социална подкрепа на деца от уязвими социално слаби групи, промяна на уч. програми и методи на преподаване)</cx:pt>
          <cx:pt idx="2">Включващо обучение (подпомагане на младежи с увреждания и от уязвими социално слаби групи за кандидатстване във висши училища, алтернативни модели за работа с ученици с девиантно поведение, развитие на подкрепяща среда за деца и ученици със СОП)</cx:pt>
          <cx:pt idx="3">Талантливи деца и ученици с изявени дарби</cx:pt>
          <cx:pt idx="4">Ограмотяване на възрастни </cx:pt>
          <cx:pt idx="5">Проходимост на уязвими групи в отделните образователни етапи и достъп до висше образование.</cx:pt>
          <cx:pt idx="6">ВОМР - Работа с родители от уязвими групи (работа с родителите на децата в риск от ранно отпадане чрез включване на представители на неправителствени организации, образователни медиатори, социални работници, ромски авторитети и лидери, насърчаване на сътр</cx:pt>
        </cx:lvl>
      </cx:strDim>
      <cx:numDim type="size">
        <cx:f>'ОПНО_визия презентация'!$B$18:$B$24</cx:f>
        <cx:lvl ptCount="7" formatCode="0%">
          <cx:pt idx="0">0.34999999999999998</cx:pt>
          <cx:pt idx="1">0.20000000000000001</cx:pt>
          <cx:pt idx="2">0.10000000000000001</cx:pt>
          <cx:pt idx="3">0.10000000000000001</cx:pt>
          <cx:pt idx="4">0.050000000000000003</cx:pt>
          <cx:pt idx="5">0.061545250540488733</cx:pt>
          <cx:pt idx="6">0.13845474945951128</cx:pt>
        </cx:lvl>
      </cx:numDim>
    </cx:data>
  </cx:chartData>
  <cx:chart>
    <cx:plotArea>
      <cx:plotAreaRegion>
        <cx:series layoutId="treemap" uniqueId="{26230FED-6A6A-423C-A182-23E55CE55E75}"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Calibri" panose="020F0502020204030204"/>
                  </a:defRPr>
                </a:pPr>
                <a:endParaRPr lang="bg-BG" sz="1800">
                  <a:solidFill>
                    <a:schemeClr val="tx1"/>
                  </a:solidFill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chemeClr val="bg2">
        <a:lumMod val="75000"/>
      </a:schemeClr>
    </a:solidFill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bg1"/>
    </cs:fontRef>
    <cs:defRPr sz="1000" b="1" i="0" u="none" strike="noStrike" kern="1200" spc="0" baseline="0"/>
    <cs:bodyPr lIns="38100" tIns="19050" rIns="38100" bIns="19050">
      <a:spAutoFit/>
    </cs:bodyPr>
  </cs:dataLabel>
  <cs:dataLabelCallout>
    <cs:lnRef idx="0">
      <cs:styleClr val="auto"/>
    </cs:lnRef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phClr"/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8F8E-2C98-48D2-A61C-C4D958C5F960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154AB96-C9C5-4F31-B4D0-422F81915D48}" type="pres">
      <dgm:prSet presAssocID="{FA3F8F8E-2C98-48D2-A61C-C4D958C5F960}" presName="Name0" presStyleCnt="0">
        <dgm:presLayoutVars>
          <dgm:resizeHandles/>
        </dgm:presLayoutVars>
      </dgm:prSet>
      <dgm:spPr/>
    </dgm:pt>
  </dgm:ptLst>
  <dgm:cxnLst>
    <dgm:cxn modelId="{72A7E51B-292A-4E47-9311-E4DB97B48D4B}" type="presOf" srcId="{FA3F8F8E-2C98-48D2-A61C-C4D958C5F960}" destId="{0154AB96-C9C5-4F31-B4D0-422F81915D48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C9D71-F844-4FDA-932E-72DEB352FC34}" type="doc">
      <dgm:prSet loTypeId="urn:microsoft.com/office/officeart/2005/8/layout/chevron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1C464C-9052-4A7A-A1C9-42D31D04A30D}">
      <dgm:prSet phldrT="[Text]" custT="1"/>
      <dgm:spPr/>
      <dgm:t>
        <a:bodyPr/>
        <a:lstStyle/>
        <a:p>
          <a:r>
            <a:rPr lang="bg-BG" sz="1600" b="1" dirty="0" smtClean="0">
              <a:latin typeface="Candara" panose="020E0502030303020204" pitchFamily="34" charset="0"/>
            </a:rPr>
            <a:t>Цел на политиката</a:t>
          </a:r>
          <a:endParaRPr lang="en-US" sz="1600" b="1" dirty="0">
            <a:latin typeface="Candara" panose="020E0502030303020204" pitchFamily="34" charset="0"/>
          </a:endParaRPr>
        </a:p>
      </dgm:t>
    </dgm:pt>
    <dgm:pt modelId="{593F85B0-9DB7-422D-B10A-8BB0905F18E3}" type="parTrans" cxnId="{D3D0A8A4-6A9F-490A-B914-83ADE99CB5B9}">
      <dgm:prSet/>
      <dgm:spPr/>
      <dgm:t>
        <a:bodyPr/>
        <a:lstStyle/>
        <a:p>
          <a:endParaRPr lang="en-US"/>
        </a:p>
      </dgm:t>
    </dgm:pt>
    <dgm:pt modelId="{91C6222D-F922-42A5-8BD0-5713BE6C1AF9}" type="sibTrans" cxnId="{D3D0A8A4-6A9F-490A-B914-83ADE99CB5B9}">
      <dgm:prSet/>
      <dgm:spPr/>
      <dgm:t>
        <a:bodyPr/>
        <a:lstStyle/>
        <a:p>
          <a:endParaRPr lang="en-US"/>
        </a:p>
      </dgm:t>
    </dgm:pt>
    <dgm:pt modelId="{E1CC1552-80A9-4B8A-8D8D-EEBAD9DF8E5A}">
      <dgm:prSet phldrT="[Text]" custT="1"/>
      <dgm:spPr/>
      <dgm:t>
        <a:bodyPr/>
        <a:lstStyle/>
        <a:p>
          <a:r>
            <a:rPr lang="bg-BG" sz="2000" b="1" smtClean="0">
              <a:latin typeface="Candara" panose="020E0502030303020204" pitchFamily="34" charset="0"/>
            </a:rPr>
            <a:t>ЦП 1 </a:t>
          </a:r>
          <a:r>
            <a:rPr lang="bg-BG" sz="2000" smtClean="0">
              <a:latin typeface="Candara" panose="020E0502030303020204" pitchFamily="34" charset="0"/>
            </a:rPr>
            <a:t>По-интелигентна Европа чрез насърчаване на иновативния и интелигентен икономически преход</a:t>
          </a:r>
          <a:endParaRPr lang="en-US" sz="2000" b="1" dirty="0">
            <a:latin typeface="Candara" panose="020E0502030303020204" pitchFamily="34" charset="0"/>
          </a:endParaRPr>
        </a:p>
      </dgm:t>
    </dgm:pt>
    <dgm:pt modelId="{A0A8F6D0-DFDF-45D8-9050-8533AB5EBEBD}" type="parTrans" cxnId="{73B71312-E25E-4741-B07F-71B9089A362B}">
      <dgm:prSet/>
      <dgm:spPr/>
      <dgm:t>
        <a:bodyPr/>
        <a:lstStyle/>
        <a:p>
          <a:endParaRPr lang="en-US"/>
        </a:p>
      </dgm:t>
    </dgm:pt>
    <dgm:pt modelId="{9C6E8D22-8917-4FDD-84B6-1B12A81286AF}" type="sibTrans" cxnId="{73B71312-E25E-4741-B07F-71B9089A362B}">
      <dgm:prSet/>
      <dgm:spPr/>
      <dgm:t>
        <a:bodyPr/>
        <a:lstStyle/>
        <a:p>
          <a:endParaRPr lang="en-US"/>
        </a:p>
      </dgm:t>
    </dgm:pt>
    <dgm:pt modelId="{72D490A5-B6C2-4FFB-B0BC-3AAF77130E24}">
      <dgm:prSet phldrT="[Text]" custT="1"/>
      <dgm:spPr/>
      <dgm:t>
        <a:bodyPr/>
        <a:lstStyle/>
        <a:p>
          <a:r>
            <a:rPr lang="bg-BG" sz="1400" b="1" dirty="0" smtClean="0">
              <a:latin typeface="Candara" panose="020E0502030303020204" pitchFamily="34" charset="0"/>
            </a:rPr>
            <a:t>Специфична цел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12225E10-B85A-4891-A429-939972022F41}" type="parTrans" cxnId="{41BC97CC-CFFC-42FD-93E3-AF416A30CC74}">
      <dgm:prSet/>
      <dgm:spPr/>
      <dgm:t>
        <a:bodyPr/>
        <a:lstStyle/>
        <a:p>
          <a:endParaRPr lang="en-US"/>
        </a:p>
      </dgm:t>
    </dgm:pt>
    <dgm:pt modelId="{1B8673E0-BD06-4251-A212-6F935239557F}" type="sibTrans" cxnId="{41BC97CC-CFFC-42FD-93E3-AF416A30CC74}">
      <dgm:prSet/>
      <dgm:spPr/>
      <dgm:t>
        <a:bodyPr/>
        <a:lstStyle/>
        <a:p>
          <a:endParaRPr lang="en-US"/>
        </a:p>
      </dgm:t>
    </dgm:pt>
    <dgm:pt modelId="{223B4D8D-64EC-4751-98FF-A3AD6645C806}">
      <dgm:prSet phldrT="[Text]" custT="1"/>
      <dgm:spPr/>
      <dgm:t>
        <a:bodyPr/>
        <a:lstStyle/>
        <a:p>
          <a:r>
            <a:rPr lang="bg-BG" sz="2000" b="1" dirty="0" smtClean="0">
              <a:latin typeface="Candara" panose="020E0502030303020204" pitchFamily="34" charset="0"/>
            </a:rPr>
            <a:t>Специфична цел 1 </a:t>
          </a:r>
          <a:r>
            <a:rPr lang="bg-BG" sz="2000" dirty="0" smtClean="0">
              <a:latin typeface="Candara" panose="020E0502030303020204" pitchFamily="34" charset="0"/>
            </a:rPr>
            <a:t>Засилване на капацитета за научни изследвания и иновации и на въвеждането на модерни технологии </a:t>
          </a:r>
          <a:endParaRPr lang="en-US" sz="2000" dirty="0">
            <a:latin typeface="Candara" panose="020E0502030303020204" pitchFamily="34" charset="0"/>
          </a:endParaRPr>
        </a:p>
      </dgm:t>
    </dgm:pt>
    <dgm:pt modelId="{8F4A91FA-5709-4E37-8791-82102900407D}" type="parTrans" cxnId="{28480B1D-CECD-4080-A6FF-155EE5A556E9}">
      <dgm:prSet/>
      <dgm:spPr/>
      <dgm:t>
        <a:bodyPr/>
        <a:lstStyle/>
        <a:p>
          <a:endParaRPr lang="en-US"/>
        </a:p>
      </dgm:t>
    </dgm:pt>
    <dgm:pt modelId="{B2292D9F-7A9E-4F8A-B63A-4072C9B58C85}" type="sibTrans" cxnId="{28480B1D-CECD-4080-A6FF-155EE5A556E9}">
      <dgm:prSet/>
      <dgm:spPr/>
      <dgm:t>
        <a:bodyPr/>
        <a:lstStyle/>
        <a:p>
          <a:endParaRPr lang="en-US"/>
        </a:p>
      </dgm:t>
    </dgm:pt>
    <dgm:pt modelId="{67F52165-1C72-47D1-9D18-B0F092A937FF}">
      <dgm:prSet phldrT="[Text]" custT="1"/>
      <dgm:spPr/>
      <dgm:t>
        <a:bodyPr/>
        <a:lstStyle/>
        <a:p>
          <a:r>
            <a:rPr lang="bg-BG" sz="1600" b="1" dirty="0" smtClean="0">
              <a:latin typeface="Candara" panose="020E0502030303020204" pitchFamily="34" charset="0"/>
            </a:rPr>
            <a:t>Обосновка</a:t>
          </a:r>
          <a:endParaRPr lang="en-US" sz="1600" b="1" dirty="0">
            <a:latin typeface="Candara" panose="020E0502030303020204" pitchFamily="34" charset="0"/>
          </a:endParaRPr>
        </a:p>
      </dgm:t>
    </dgm:pt>
    <dgm:pt modelId="{8A306AFD-9840-45D7-8864-68343CBD929F}" type="parTrans" cxnId="{9818A71F-EBED-4CBE-9228-6D59E34F9D15}">
      <dgm:prSet/>
      <dgm:spPr/>
      <dgm:t>
        <a:bodyPr/>
        <a:lstStyle/>
        <a:p>
          <a:endParaRPr lang="en-US"/>
        </a:p>
      </dgm:t>
    </dgm:pt>
    <dgm:pt modelId="{349A2422-0C2A-4B51-9F5B-64AEDB40E52C}" type="sibTrans" cxnId="{9818A71F-EBED-4CBE-9228-6D59E34F9D15}">
      <dgm:prSet/>
      <dgm:spPr/>
      <dgm:t>
        <a:bodyPr/>
        <a:lstStyle/>
        <a:p>
          <a:endParaRPr lang="en-US"/>
        </a:p>
      </dgm:t>
    </dgm:pt>
    <dgm:pt modelId="{BB71BEC6-AD94-451E-8A54-98C80BDAED85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Повишаване на конкурентоспособността и ефикасността на системата за научни изследвания, като се постави акцент върху постигнатите резултати;</a:t>
          </a:r>
          <a:endParaRPr lang="en-US" sz="1800" dirty="0">
            <a:latin typeface="Candara" panose="020E0502030303020204" pitchFamily="34" charset="0"/>
          </a:endParaRPr>
        </a:p>
      </dgm:t>
    </dgm:pt>
    <dgm:pt modelId="{6F52D0E7-57BC-4927-88EB-CED5DCC948E8}" type="parTrans" cxnId="{E971C860-AB4D-4EC2-A561-582ACAF1DBE3}">
      <dgm:prSet/>
      <dgm:spPr/>
      <dgm:t>
        <a:bodyPr/>
        <a:lstStyle/>
        <a:p>
          <a:endParaRPr lang="en-US"/>
        </a:p>
      </dgm:t>
    </dgm:pt>
    <dgm:pt modelId="{53DB67DC-FF1F-4517-814C-9817E6827242}" type="sibTrans" cxnId="{E971C860-AB4D-4EC2-A561-582ACAF1DBE3}">
      <dgm:prSet/>
      <dgm:spPr/>
      <dgm:t>
        <a:bodyPr/>
        <a:lstStyle/>
        <a:p>
          <a:endParaRPr lang="en-US"/>
        </a:p>
      </dgm:t>
    </dgm:pt>
    <dgm:pt modelId="{15624846-DF8D-4D31-ABA2-155CC583F407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Развиване на уменията в университетите и научноизследователските институции с цел увеличаване на търговската жизнеспособност и пазарното значение на НИ проекти;</a:t>
          </a:r>
          <a:endParaRPr lang="en-US" sz="1800" dirty="0">
            <a:latin typeface="Candara" panose="020E0502030303020204" pitchFamily="34" charset="0"/>
          </a:endParaRPr>
        </a:p>
      </dgm:t>
    </dgm:pt>
    <dgm:pt modelId="{974A7B80-7639-4F3D-A7AD-135F850C6489}" type="parTrans" cxnId="{90DAF711-228F-4300-8994-D172AF84967B}">
      <dgm:prSet/>
      <dgm:spPr/>
      <dgm:t>
        <a:bodyPr/>
        <a:lstStyle/>
        <a:p>
          <a:endParaRPr lang="en-US"/>
        </a:p>
      </dgm:t>
    </dgm:pt>
    <dgm:pt modelId="{16591355-7F2D-4B99-8E14-AB0E590C7AC1}" type="sibTrans" cxnId="{90DAF711-228F-4300-8994-D172AF84967B}">
      <dgm:prSet/>
      <dgm:spPr/>
      <dgm:t>
        <a:bodyPr/>
        <a:lstStyle/>
        <a:p>
          <a:endParaRPr lang="en-US"/>
        </a:p>
      </dgm:t>
    </dgm:pt>
    <dgm:pt modelId="{853E6964-A810-4146-B73E-BA1159D189EA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Подпомагане на сътрудничеството между научните изследвания и предприятията, трансфера на технологии и търговската реализация на резултатите от НИ;</a:t>
          </a:r>
          <a:endParaRPr lang="en-US" sz="1800" dirty="0">
            <a:latin typeface="Candara" panose="020E0502030303020204" pitchFamily="34" charset="0"/>
          </a:endParaRPr>
        </a:p>
      </dgm:t>
    </dgm:pt>
    <dgm:pt modelId="{E61696D4-1247-4668-BBB2-08974E1CE997}" type="parTrans" cxnId="{956C92A1-5E60-43F7-9316-999D78388F88}">
      <dgm:prSet/>
      <dgm:spPr/>
      <dgm:t>
        <a:bodyPr/>
        <a:lstStyle/>
        <a:p>
          <a:endParaRPr lang="en-US"/>
        </a:p>
      </dgm:t>
    </dgm:pt>
    <dgm:pt modelId="{C1AAE421-5BE0-4FF5-A6FD-70734A1FE299}" type="sibTrans" cxnId="{956C92A1-5E60-43F7-9316-999D78388F88}">
      <dgm:prSet/>
      <dgm:spPr/>
      <dgm:t>
        <a:bodyPr/>
        <a:lstStyle/>
        <a:p>
          <a:endParaRPr lang="en-US"/>
        </a:p>
      </dgm:t>
    </dgm:pt>
    <dgm:pt modelId="{582FE559-6755-439C-8BB0-7F61A618795A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Насърчаване на бизнес инвестициите в научни изследвания и иновации.</a:t>
          </a:r>
          <a:endParaRPr lang="en-US" sz="1800" dirty="0">
            <a:latin typeface="Candara" panose="020E0502030303020204" pitchFamily="34" charset="0"/>
          </a:endParaRPr>
        </a:p>
      </dgm:t>
    </dgm:pt>
    <dgm:pt modelId="{29A153D1-5157-4F32-859D-D701D87A32C4}" type="parTrans" cxnId="{4DCC812D-2664-4179-B025-C087027181A5}">
      <dgm:prSet/>
      <dgm:spPr/>
      <dgm:t>
        <a:bodyPr/>
        <a:lstStyle/>
        <a:p>
          <a:endParaRPr lang="en-US"/>
        </a:p>
      </dgm:t>
    </dgm:pt>
    <dgm:pt modelId="{4F31969A-DE9B-4BC1-A6A2-2103E04686DF}" type="sibTrans" cxnId="{4DCC812D-2664-4179-B025-C087027181A5}">
      <dgm:prSet/>
      <dgm:spPr/>
      <dgm:t>
        <a:bodyPr/>
        <a:lstStyle/>
        <a:p>
          <a:endParaRPr lang="en-US"/>
        </a:p>
      </dgm:t>
    </dgm:pt>
    <dgm:pt modelId="{472B5211-1F4A-45D5-AFA2-51DC78F08EC6}" type="pres">
      <dgm:prSet presAssocID="{DD2C9D71-F844-4FDA-932E-72DEB352FC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B77D3-98BC-4B5F-AF91-885570706FEF}" type="pres">
      <dgm:prSet presAssocID="{D61C464C-9052-4A7A-A1C9-42D31D04A30D}" presName="composite" presStyleCnt="0"/>
      <dgm:spPr/>
      <dgm:t>
        <a:bodyPr/>
        <a:lstStyle/>
        <a:p>
          <a:endParaRPr lang="en-US"/>
        </a:p>
      </dgm:t>
    </dgm:pt>
    <dgm:pt modelId="{FDE0C758-5D27-4600-BCCD-7C30B680969E}" type="pres">
      <dgm:prSet presAssocID="{D61C464C-9052-4A7A-A1C9-42D31D04A30D}" presName="parentText" presStyleLbl="alignNode1" presStyleIdx="0" presStyleCnt="3" custScaleX="1151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85CE0-4D79-467B-903A-243229CB4DED}" type="pres">
      <dgm:prSet presAssocID="{D61C464C-9052-4A7A-A1C9-42D31D04A30D}" presName="descendantText" presStyleLbl="alignAcc1" presStyleIdx="0" presStyleCnt="3" custLinFactNeighborX="0" custLinFactNeighborY="-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40A26-901E-4D2B-BECA-499236B65989}" type="pres">
      <dgm:prSet presAssocID="{91C6222D-F922-42A5-8BD0-5713BE6C1AF9}" presName="sp" presStyleCnt="0"/>
      <dgm:spPr/>
      <dgm:t>
        <a:bodyPr/>
        <a:lstStyle/>
        <a:p>
          <a:endParaRPr lang="en-US"/>
        </a:p>
      </dgm:t>
    </dgm:pt>
    <dgm:pt modelId="{03D29F72-8D5C-4FA7-A231-38BB127FDF8F}" type="pres">
      <dgm:prSet presAssocID="{72D490A5-B6C2-4FFB-B0BC-3AAF77130E24}" presName="composite" presStyleCnt="0"/>
      <dgm:spPr/>
      <dgm:t>
        <a:bodyPr/>
        <a:lstStyle/>
        <a:p>
          <a:endParaRPr lang="en-US"/>
        </a:p>
      </dgm:t>
    </dgm:pt>
    <dgm:pt modelId="{ADE4A53C-BA46-42AB-9FE5-B4B7A2B1315C}" type="pres">
      <dgm:prSet presAssocID="{72D490A5-B6C2-4FFB-B0BC-3AAF77130E24}" presName="parentText" presStyleLbl="alignNode1" presStyleIdx="1" presStyleCnt="3" custScaleX="1119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5D758-5D8D-4E8C-8534-DE56138CBA18}" type="pres">
      <dgm:prSet presAssocID="{72D490A5-B6C2-4FFB-B0BC-3AAF77130E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B4566-90E5-4033-9EB9-BC2A66B27074}" type="pres">
      <dgm:prSet presAssocID="{1B8673E0-BD06-4251-A212-6F935239557F}" presName="sp" presStyleCnt="0"/>
      <dgm:spPr/>
      <dgm:t>
        <a:bodyPr/>
        <a:lstStyle/>
        <a:p>
          <a:endParaRPr lang="en-US"/>
        </a:p>
      </dgm:t>
    </dgm:pt>
    <dgm:pt modelId="{1E4844CD-8856-4B75-A34A-222974475615}" type="pres">
      <dgm:prSet presAssocID="{67F52165-1C72-47D1-9D18-B0F092A937FF}" presName="composite" presStyleCnt="0"/>
      <dgm:spPr/>
      <dgm:t>
        <a:bodyPr/>
        <a:lstStyle/>
        <a:p>
          <a:endParaRPr lang="en-US"/>
        </a:p>
      </dgm:t>
    </dgm:pt>
    <dgm:pt modelId="{665E7F0B-3332-473C-B6EB-4F77EF7C7F13}" type="pres">
      <dgm:prSet presAssocID="{67F52165-1C72-47D1-9D18-B0F092A937FF}" presName="parentText" presStyleLbl="alignNode1" presStyleIdx="2" presStyleCnt="3" custScaleX="1119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F42BA-6B6C-43A1-A3B4-A51FAC4EF2AF}" type="pres">
      <dgm:prSet presAssocID="{67F52165-1C72-47D1-9D18-B0F092A937FF}" presName="descendantText" presStyleLbl="alignAcc1" presStyleIdx="2" presStyleCnt="3" custScaleY="219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2857A-8267-4655-923B-A3AFA1985242}" type="presOf" srcId="{67F52165-1C72-47D1-9D18-B0F092A937FF}" destId="{665E7F0B-3332-473C-B6EB-4F77EF7C7F13}" srcOrd="0" destOrd="0" presId="urn:microsoft.com/office/officeart/2005/8/layout/chevron2"/>
    <dgm:cxn modelId="{D3D0A8A4-6A9F-490A-B914-83ADE99CB5B9}" srcId="{DD2C9D71-F844-4FDA-932E-72DEB352FC34}" destId="{D61C464C-9052-4A7A-A1C9-42D31D04A30D}" srcOrd="0" destOrd="0" parTransId="{593F85B0-9DB7-422D-B10A-8BB0905F18E3}" sibTransId="{91C6222D-F922-42A5-8BD0-5713BE6C1AF9}"/>
    <dgm:cxn modelId="{E971C860-AB4D-4EC2-A561-582ACAF1DBE3}" srcId="{67F52165-1C72-47D1-9D18-B0F092A937FF}" destId="{BB71BEC6-AD94-451E-8A54-98C80BDAED85}" srcOrd="0" destOrd="0" parTransId="{6F52D0E7-57BC-4927-88EB-CED5DCC948E8}" sibTransId="{53DB67DC-FF1F-4517-814C-9817E6827242}"/>
    <dgm:cxn modelId="{41BC97CC-CFFC-42FD-93E3-AF416A30CC74}" srcId="{DD2C9D71-F844-4FDA-932E-72DEB352FC34}" destId="{72D490A5-B6C2-4FFB-B0BC-3AAF77130E24}" srcOrd="1" destOrd="0" parTransId="{12225E10-B85A-4891-A429-939972022F41}" sibTransId="{1B8673E0-BD06-4251-A212-6F935239557F}"/>
    <dgm:cxn modelId="{73B71312-E25E-4741-B07F-71B9089A362B}" srcId="{D61C464C-9052-4A7A-A1C9-42D31D04A30D}" destId="{E1CC1552-80A9-4B8A-8D8D-EEBAD9DF8E5A}" srcOrd="0" destOrd="0" parTransId="{A0A8F6D0-DFDF-45D8-9050-8533AB5EBEBD}" sibTransId="{9C6E8D22-8917-4FDD-84B6-1B12A81286AF}"/>
    <dgm:cxn modelId="{54C6A1A6-A8B1-444F-A01B-F0224C432F4E}" type="presOf" srcId="{BB71BEC6-AD94-451E-8A54-98C80BDAED85}" destId="{A42F42BA-6B6C-43A1-A3B4-A51FAC4EF2AF}" srcOrd="0" destOrd="0" presId="urn:microsoft.com/office/officeart/2005/8/layout/chevron2"/>
    <dgm:cxn modelId="{956C92A1-5E60-43F7-9316-999D78388F88}" srcId="{67F52165-1C72-47D1-9D18-B0F092A937FF}" destId="{853E6964-A810-4146-B73E-BA1159D189EA}" srcOrd="2" destOrd="0" parTransId="{E61696D4-1247-4668-BBB2-08974E1CE997}" sibTransId="{C1AAE421-5BE0-4FF5-A6FD-70734A1FE299}"/>
    <dgm:cxn modelId="{9DFFB283-FA3D-4D78-AFFD-5E5AF66A06D2}" type="presOf" srcId="{DD2C9D71-F844-4FDA-932E-72DEB352FC34}" destId="{472B5211-1F4A-45D5-AFA2-51DC78F08EC6}" srcOrd="0" destOrd="0" presId="urn:microsoft.com/office/officeart/2005/8/layout/chevron2"/>
    <dgm:cxn modelId="{B97B14B8-E434-4F1E-B8D2-EB4DAFCE5106}" type="presOf" srcId="{853E6964-A810-4146-B73E-BA1159D189EA}" destId="{A42F42BA-6B6C-43A1-A3B4-A51FAC4EF2AF}" srcOrd="0" destOrd="2" presId="urn:microsoft.com/office/officeart/2005/8/layout/chevron2"/>
    <dgm:cxn modelId="{90DAF711-228F-4300-8994-D172AF84967B}" srcId="{67F52165-1C72-47D1-9D18-B0F092A937FF}" destId="{15624846-DF8D-4D31-ABA2-155CC583F407}" srcOrd="1" destOrd="0" parTransId="{974A7B80-7639-4F3D-A7AD-135F850C6489}" sibTransId="{16591355-7F2D-4B99-8E14-AB0E590C7AC1}"/>
    <dgm:cxn modelId="{28480B1D-CECD-4080-A6FF-155EE5A556E9}" srcId="{72D490A5-B6C2-4FFB-B0BC-3AAF77130E24}" destId="{223B4D8D-64EC-4751-98FF-A3AD6645C806}" srcOrd="0" destOrd="0" parTransId="{8F4A91FA-5709-4E37-8791-82102900407D}" sibTransId="{B2292D9F-7A9E-4F8A-B63A-4072C9B58C85}"/>
    <dgm:cxn modelId="{80607E8A-6503-4195-B5EF-CF4C3F5A0A9F}" type="presOf" srcId="{72D490A5-B6C2-4FFB-B0BC-3AAF77130E24}" destId="{ADE4A53C-BA46-42AB-9FE5-B4B7A2B1315C}" srcOrd="0" destOrd="0" presId="urn:microsoft.com/office/officeart/2005/8/layout/chevron2"/>
    <dgm:cxn modelId="{C7A392B1-C237-4BA3-A84E-DA4DB78F3DEE}" type="presOf" srcId="{582FE559-6755-439C-8BB0-7F61A618795A}" destId="{A42F42BA-6B6C-43A1-A3B4-A51FAC4EF2AF}" srcOrd="0" destOrd="3" presId="urn:microsoft.com/office/officeart/2005/8/layout/chevron2"/>
    <dgm:cxn modelId="{DAA22D09-2059-45AB-9BC1-77631DAFE2F2}" type="presOf" srcId="{D61C464C-9052-4A7A-A1C9-42D31D04A30D}" destId="{FDE0C758-5D27-4600-BCCD-7C30B680969E}" srcOrd="0" destOrd="0" presId="urn:microsoft.com/office/officeart/2005/8/layout/chevron2"/>
    <dgm:cxn modelId="{8C448CA8-8B37-498C-B07A-663148F7C36A}" type="presOf" srcId="{15624846-DF8D-4D31-ABA2-155CC583F407}" destId="{A42F42BA-6B6C-43A1-A3B4-A51FAC4EF2AF}" srcOrd="0" destOrd="1" presId="urn:microsoft.com/office/officeart/2005/8/layout/chevron2"/>
    <dgm:cxn modelId="{4DCC812D-2664-4179-B025-C087027181A5}" srcId="{67F52165-1C72-47D1-9D18-B0F092A937FF}" destId="{582FE559-6755-439C-8BB0-7F61A618795A}" srcOrd="3" destOrd="0" parTransId="{29A153D1-5157-4F32-859D-D701D87A32C4}" sibTransId="{4F31969A-DE9B-4BC1-A6A2-2103E04686DF}"/>
    <dgm:cxn modelId="{30E18A87-D90D-46B3-BEDA-1CAD335858EF}" type="presOf" srcId="{E1CC1552-80A9-4B8A-8D8D-EEBAD9DF8E5A}" destId="{95785CE0-4D79-467B-903A-243229CB4DED}" srcOrd="0" destOrd="0" presId="urn:microsoft.com/office/officeart/2005/8/layout/chevron2"/>
    <dgm:cxn modelId="{6DEE947D-1F16-4528-99AD-F495E8215DB3}" type="presOf" srcId="{223B4D8D-64EC-4751-98FF-A3AD6645C806}" destId="{1B15D758-5D8D-4E8C-8534-DE56138CBA18}" srcOrd="0" destOrd="0" presId="urn:microsoft.com/office/officeart/2005/8/layout/chevron2"/>
    <dgm:cxn modelId="{9818A71F-EBED-4CBE-9228-6D59E34F9D15}" srcId="{DD2C9D71-F844-4FDA-932E-72DEB352FC34}" destId="{67F52165-1C72-47D1-9D18-B0F092A937FF}" srcOrd="2" destOrd="0" parTransId="{8A306AFD-9840-45D7-8864-68343CBD929F}" sibTransId="{349A2422-0C2A-4B51-9F5B-64AEDB40E52C}"/>
    <dgm:cxn modelId="{C7CACD70-1C4E-41B5-B0B9-36AC553440D1}" type="presParOf" srcId="{472B5211-1F4A-45D5-AFA2-51DC78F08EC6}" destId="{16FB77D3-98BC-4B5F-AF91-885570706FEF}" srcOrd="0" destOrd="0" presId="urn:microsoft.com/office/officeart/2005/8/layout/chevron2"/>
    <dgm:cxn modelId="{C8756C4B-E714-48DF-89CA-8DCE579D8857}" type="presParOf" srcId="{16FB77D3-98BC-4B5F-AF91-885570706FEF}" destId="{FDE0C758-5D27-4600-BCCD-7C30B680969E}" srcOrd="0" destOrd="0" presId="urn:microsoft.com/office/officeart/2005/8/layout/chevron2"/>
    <dgm:cxn modelId="{8C2FB8E8-4BC3-43DC-BDEA-CEEFE5FFBE80}" type="presParOf" srcId="{16FB77D3-98BC-4B5F-AF91-885570706FEF}" destId="{95785CE0-4D79-467B-903A-243229CB4DED}" srcOrd="1" destOrd="0" presId="urn:microsoft.com/office/officeart/2005/8/layout/chevron2"/>
    <dgm:cxn modelId="{D2214E7A-AF64-4FC7-8364-2A0947462D2C}" type="presParOf" srcId="{472B5211-1F4A-45D5-AFA2-51DC78F08EC6}" destId="{1A440A26-901E-4D2B-BECA-499236B65989}" srcOrd="1" destOrd="0" presId="urn:microsoft.com/office/officeart/2005/8/layout/chevron2"/>
    <dgm:cxn modelId="{9786C840-30F4-4872-AED6-07D75199687F}" type="presParOf" srcId="{472B5211-1F4A-45D5-AFA2-51DC78F08EC6}" destId="{03D29F72-8D5C-4FA7-A231-38BB127FDF8F}" srcOrd="2" destOrd="0" presId="urn:microsoft.com/office/officeart/2005/8/layout/chevron2"/>
    <dgm:cxn modelId="{4A2C63BE-F051-4E4B-87CA-E7F7710D2EF2}" type="presParOf" srcId="{03D29F72-8D5C-4FA7-A231-38BB127FDF8F}" destId="{ADE4A53C-BA46-42AB-9FE5-B4B7A2B1315C}" srcOrd="0" destOrd="0" presId="urn:microsoft.com/office/officeart/2005/8/layout/chevron2"/>
    <dgm:cxn modelId="{2C564929-1471-4810-891D-BBFD8BDCE8C7}" type="presParOf" srcId="{03D29F72-8D5C-4FA7-A231-38BB127FDF8F}" destId="{1B15D758-5D8D-4E8C-8534-DE56138CBA18}" srcOrd="1" destOrd="0" presId="urn:microsoft.com/office/officeart/2005/8/layout/chevron2"/>
    <dgm:cxn modelId="{B44810E9-762A-4434-8033-16C43ED85669}" type="presParOf" srcId="{472B5211-1F4A-45D5-AFA2-51DC78F08EC6}" destId="{927B4566-90E5-4033-9EB9-BC2A66B27074}" srcOrd="3" destOrd="0" presId="urn:microsoft.com/office/officeart/2005/8/layout/chevron2"/>
    <dgm:cxn modelId="{E48C0938-9256-476B-A40C-12B71675BF29}" type="presParOf" srcId="{472B5211-1F4A-45D5-AFA2-51DC78F08EC6}" destId="{1E4844CD-8856-4B75-A34A-222974475615}" srcOrd="4" destOrd="0" presId="urn:microsoft.com/office/officeart/2005/8/layout/chevron2"/>
    <dgm:cxn modelId="{7C84E071-694B-444C-925B-72C3477FE5C7}" type="presParOf" srcId="{1E4844CD-8856-4B75-A34A-222974475615}" destId="{665E7F0B-3332-473C-B6EB-4F77EF7C7F13}" srcOrd="0" destOrd="0" presId="urn:microsoft.com/office/officeart/2005/8/layout/chevron2"/>
    <dgm:cxn modelId="{A7E6D16B-3F26-420A-97CB-B45FEB47AC15}" type="presParOf" srcId="{1E4844CD-8856-4B75-A34A-222974475615}" destId="{A42F42BA-6B6C-43A1-A3B4-A51FAC4EF2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3F8F8E-2C98-48D2-A61C-C4D958C5F960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154AB96-C9C5-4F31-B4D0-422F81915D48}" type="pres">
      <dgm:prSet presAssocID="{FA3F8F8E-2C98-48D2-A61C-C4D958C5F960}" presName="Name0" presStyleCnt="0">
        <dgm:presLayoutVars>
          <dgm:resizeHandles/>
        </dgm:presLayoutVars>
      </dgm:prSet>
      <dgm:spPr/>
    </dgm:pt>
  </dgm:ptLst>
  <dgm:cxnLst>
    <dgm:cxn modelId="{72A7E51B-292A-4E47-9311-E4DB97B48D4B}" type="presOf" srcId="{FA3F8F8E-2C98-48D2-A61C-C4D958C5F960}" destId="{0154AB96-C9C5-4F31-B4D0-422F81915D48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C9D71-F844-4FDA-932E-72DEB352FC34}" type="doc">
      <dgm:prSet loTypeId="urn:microsoft.com/office/officeart/2005/8/layout/chevron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1C464C-9052-4A7A-A1C9-42D31D04A30D}">
      <dgm:prSet phldrT="[Text]" custT="1"/>
      <dgm:spPr/>
      <dgm:t>
        <a:bodyPr/>
        <a:lstStyle/>
        <a:p>
          <a:r>
            <a:rPr lang="bg-BG" sz="1600" b="1" dirty="0" smtClean="0">
              <a:latin typeface="Candara" panose="020E0502030303020204" pitchFamily="34" charset="0"/>
            </a:rPr>
            <a:t>Цел на политиката</a:t>
          </a:r>
          <a:endParaRPr lang="en-US" sz="1600" b="1" dirty="0">
            <a:latin typeface="Candara" panose="020E0502030303020204" pitchFamily="34" charset="0"/>
          </a:endParaRPr>
        </a:p>
      </dgm:t>
    </dgm:pt>
    <dgm:pt modelId="{593F85B0-9DB7-422D-B10A-8BB0905F18E3}" type="parTrans" cxnId="{D3D0A8A4-6A9F-490A-B914-83ADE99CB5B9}">
      <dgm:prSet/>
      <dgm:spPr/>
      <dgm:t>
        <a:bodyPr/>
        <a:lstStyle/>
        <a:p>
          <a:endParaRPr lang="en-US"/>
        </a:p>
      </dgm:t>
    </dgm:pt>
    <dgm:pt modelId="{91C6222D-F922-42A5-8BD0-5713BE6C1AF9}" type="sibTrans" cxnId="{D3D0A8A4-6A9F-490A-B914-83ADE99CB5B9}">
      <dgm:prSet/>
      <dgm:spPr/>
      <dgm:t>
        <a:bodyPr/>
        <a:lstStyle/>
        <a:p>
          <a:endParaRPr lang="en-US"/>
        </a:p>
      </dgm:t>
    </dgm:pt>
    <dgm:pt modelId="{E1CC1552-80A9-4B8A-8D8D-EEBAD9DF8E5A}">
      <dgm:prSet phldrT="[Text]" custT="1"/>
      <dgm:spPr/>
      <dgm:t>
        <a:bodyPr/>
        <a:lstStyle/>
        <a:p>
          <a:r>
            <a:rPr lang="bg-BG" sz="2000" b="1" smtClean="0">
              <a:latin typeface="Candara" panose="020E0502030303020204" pitchFamily="34" charset="0"/>
            </a:rPr>
            <a:t>ЦП 4 </a:t>
          </a:r>
          <a:r>
            <a:rPr lang="bg-BG" sz="2000" smtClean="0">
              <a:latin typeface="Candara" panose="020E0502030303020204" pitchFamily="34" charset="0"/>
            </a:rPr>
            <a:t>По-социална Европа – реализиране на Европейския стълб на социалните права</a:t>
          </a:r>
          <a:endParaRPr lang="en-US" sz="2000" b="1" dirty="0">
            <a:latin typeface="Candara" panose="020E0502030303020204" pitchFamily="34" charset="0"/>
          </a:endParaRPr>
        </a:p>
      </dgm:t>
    </dgm:pt>
    <dgm:pt modelId="{A0A8F6D0-DFDF-45D8-9050-8533AB5EBEBD}" type="parTrans" cxnId="{73B71312-E25E-4741-B07F-71B9089A362B}">
      <dgm:prSet/>
      <dgm:spPr/>
      <dgm:t>
        <a:bodyPr/>
        <a:lstStyle/>
        <a:p>
          <a:endParaRPr lang="en-US"/>
        </a:p>
      </dgm:t>
    </dgm:pt>
    <dgm:pt modelId="{9C6E8D22-8917-4FDD-84B6-1B12A81286AF}" type="sibTrans" cxnId="{73B71312-E25E-4741-B07F-71B9089A362B}">
      <dgm:prSet/>
      <dgm:spPr/>
      <dgm:t>
        <a:bodyPr/>
        <a:lstStyle/>
        <a:p>
          <a:endParaRPr lang="en-US"/>
        </a:p>
      </dgm:t>
    </dgm:pt>
    <dgm:pt modelId="{72D490A5-B6C2-4FFB-B0BC-3AAF77130E24}">
      <dgm:prSet phldrT="[Text]" custT="1"/>
      <dgm:spPr/>
      <dgm:t>
        <a:bodyPr/>
        <a:lstStyle/>
        <a:p>
          <a:r>
            <a:rPr lang="bg-BG" sz="1400" b="1" dirty="0" smtClean="0">
              <a:latin typeface="Candara" panose="020E0502030303020204" pitchFamily="34" charset="0"/>
            </a:rPr>
            <a:t>Специфични цели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12225E10-B85A-4891-A429-939972022F41}" type="parTrans" cxnId="{41BC97CC-CFFC-42FD-93E3-AF416A30CC74}">
      <dgm:prSet/>
      <dgm:spPr/>
      <dgm:t>
        <a:bodyPr/>
        <a:lstStyle/>
        <a:p>
          <a:endParaRPr lang="en-US"/>
        </a:p>
      </dgm:t>
    </dgm:pt>
    <dgm:pt modelId="{1B8673E0-BD06-4251-A212-6F935239557F}" type="sibTrans" cxnId="{41BC97CC-CFFC-42FD-93E3-AF416A30CC74}">
      <dgm:prSet/>
      <dgm:spPr/>
      <dgm:t>
        <a:bodyPr/>
        <a:lstStyle/>
        <a:p>
          <a:endParaRPr lang="en-US"/>
        </a:p>
      </dgm:t>
    </dgm:pt>
    <dgm:pt modelId="{223B4D8D-64EC-4751-98FF-A3AD6645C806}">
      <dgm:prSet phldrT="[Text]" custT="1"/>
      <dgm:spPr/>
      <dgm:t>
        <a:bodyPr/>
        <a:lstStyle/>
        <a:p>
          <a:r>
            <a:rPr lang="bg-BG" sz="1800" b="1" dirty="0" smtClean="0">
              <a:latin typeface="Candara" panose="020E0502030303020204" pitchFamily="34" charset="0"/>
            </a:rPr>
            <a:t>Специфична цел 2  </a:t>
          </a:r>
          <a:r>
            <a:rPr lang="bg-BG" sz="1800" b="0" dirty="0" smtClean="0">
              <a:latin typeface="Candara" panose="020E0502030303020204" pitchFamily="34" charset="0"/>
            </a:rPr>
            <a:t>Подобряване на качеството, ефективността и съответствието на системите за образование и обучение с нуждите на пазара на труда в подкрепа на придобиването на ключови умения, включително цифрови умения </a:t>
          </a:r>
          <a:endParaRPr lang="en-US" sz="1800" b="0" dirty="0">
            <a:latin typeface="Candara" panose="020E0502030303020204" pitchFamily="34" charset="0"/>
          </a:endParaRPr>
        </a:p>
      </dgm:t>
    </dgm:pt>
    <dgm:pt modelId="{8F4A91FA-5709-4E37-8791-82102900407D}" type="parTrans" cxnId="{28480B1D-CECD-4080-A6FF-155EE5A556E9}">
      <dgm:prSet/>
      <dgm:spPr/>
      <dgm:t>
        <a:bodyPr/>
        <a:lstStyle/>
        <a:p>
          <a:endParaRPr lang="en-US"/>
        </a:p>
      </dgm:t>
    </dgm:pt>
    <dgm:pt modelId="{B2292D9F-7A9E-4F8A-B63A-4072C9B58C85}" type="sibTrans" cxnId="{28480B1D-CECD-4080-A6FF-155EE5A556E9}">
      <dgm:prSet/>
      <dgm:spPr/>
      <dgm:t>
        <a:bodyPr/>
        <a:lstStyle/>
        <a:p>
          <a:endParaRPr lang="en-US"/>
        </a:p>
      </dgm:t>
    </dgm:pt>
    <dgm:pt modelId="{67F52165-1C72-47D1-9D18-B0F092A937FF}">
      <dgm:prSet phldrT="[Text]" custT="1"/>
      <dgm:spPr/>
      <dgm:t>
        <a:bodyPr/>
        <a:lstStyle/>
        <a:p>
          <a:r>
            <a:rPr lang="bg-BG" sz="1600" b="1" dirty="0" smtClean="0">
              <a:latin typeface="Candara" panose="020E0502030303020204" pitchFamily="34" charset="0"/>
            </a:rPr>
            <a:t>Обосновка</a:t>
          </a:r>
          <a:endParaRPr lang="en-US" sz="1600" b="1" dirty="0">
            <a:latin typeface="Candara" panose="020E0502030303020204" pitchFamily="34" charset="0"/>
          </a:endParaRPr>
        </a:p>
      </dgm:t>
    </dgm:pt>
    <dgm:pt modelId="{8A306AFD-9840-45D7-8864-68343CBD929F}" type="parTrans" cxnId="{9818A71F-EBED-4CBE-9228-6D59E34F9D15}">
      <dgm:prSet/>
      <dgm:spPr/>
      <dgm:t>
        <a:bodyPr/>
        <a:lstStyle/>
        <a:p>
          <a:endParaRPr lang="en-US"/>
        </a:p>
      </dgm:t>
    </dgm:pt>
    <dgm:pt modelId="{349A2422-0C2A-4B51-9F5B-64AEDB40E52C}" type="sibTrans" cxnId="{9818A71F-EBED-4CBE-9228-6D59E34F9D15}">
      <dgm:prSet/>
      <dgm:spPr/>
      <dgm:t>
        <a:bodyPr/>
        <a:lstStyle/>
        <a:p>
          <a:endParaRPr lang="en-US"/>
        </a:p>
      </dgm:t>
    </dgm:pt>
    <dgm:pt modelId="{BB71BEC6-AD94-451E-8A54-98C80BDAED85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Обезпечаване на придобиването на основни и цифрови умения; </a:t>
          </a:r>
          <a:endParaRPr lang="en-US" sz="1800" dirty="0">
            <a:latin typeface="Candara" panose="020E0502030303020204" pitchFamily="34" charset="0"/>
          </a:endParaRPr>
        </a:p>
      </dgm:t>
    </dgm:pt>
    <dgm:pt modelId="{6F52D0E7-57BC-4927-88EB-CED5DCC948E8}" type="parTrans" cxnId="{E971C860-AB4D-4EC2-A561-582ACAF1DBE3}">
      <dgm:prSet/>
      <dgm:spPr/>
      <dgm:t>
        <a:bodyPr/>
        <a:lstStyle/>
        <a:p>
          <a:endParaRPr lang="en-US"/>
        </a:p>
      </dgm:t>
    </dgm:pt>
    <dgm:pt modelId="{53DB67DC-FF1F-4517-814C-9817E6827242}" type="sibTrans" cxnId="{E971C860-AB4D-4EC2-A561-582ACAF1DBE3}">
      <dgm:prSet/>
      <dgm:spPr/>
      <dgm:t>
        <a:bodyPr/>
        <a:lstStyle/>
        <a:p>
          <a:endParaRPr lang="en-US"/>
        </a:p>
      </dgm:t>
    </dgm:pt>
    <dgm:pt modelId="{15624846-DF8D-4D31-ABA2-155CC583F407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Подпомагане на професионалното развитие на учителите и обучаващите и насърчаване на новаторски методи на преподаване;</a:t>
          </a:r>
          <a:endParaRPr lang="en-US" sz="1800" dirty="0">
            <a:latin typeface="Candara" panose="020E0502030303020204" pitchFamily="34" charset="0"/>
          </a:endParaRPr>
        </a:p>
      </dgm:t>
    </dgm:pt>
    <dgm:pt modelId="{974A7B80-7639-4F3D-A7AD-135F850C6489}" type="parTrans" cxnId="{90DAF711-228F-4300-8994-D172AF84967B}">
      <dgm:prSet/>
      <dgm:spPr/>
      <dgm:t>
        <a:bodyPr/>
        <a:lstStyle/>
        <a:p>
          <a:endParaRPr lang="en-US"/>
        </a:p>
      </dgm:t>
    </dgm:pt>
    <dgm:pt modelId="{16591355-7F2D-4B99-8E14-AB0E590C7AC1}" type="sibTrans" cxnId="{90DAF711-228F-4300-8994-D172AF84967B}">
      <dgm:prSet/>
      <dgm:spPr/>
      <dgm:t>
        <a:bodyPr/>
        <a:lstStyle/>
        <a:p>
          <a:endParaRPr lang="en-US"/>
        </a:p>
      </dgm:t>
    </dgm:pt>
    <dgm:pt modelId="{853E6964-A810-4146-B73E-BA1159D189EA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Повишаване на привлекателността, качеството и приложимостта на програмите за професионално образование и обучение;</a:t>
          </a:r>
          <a:endParaRPr lang="en-US" sz="1800" dirty="0">
            <a:latin typeface="Candara" panose="020E0502030303020204" pitchFamily="34" charset="0"/>
          </a:endParaRPr>
        </a:p>
      </dgm:t>
    </dgm:pt>
    <dgm:pt modelId="{E61696D4-1247-4668-BBB2-08974E1CE997}" type="parTrans" cxnId="{956C92A1-5E60-43F7-9316-999D78388F88}">
      <dgm:prSet/>
      <dgm:spPr/>
      <dgm:t>
        <a:bodyPr/>
        <a:lstStyle/>
        <a:p>
          <a:endParaRPr lang="en-US"/>
        </a:p>
      </dgm:t>
    </dgm:pt>
    <dgm:pt modelId="{C1AAE421-5BE0-4FF5-A6FD-70734A1FE299}" type="sibTrans" cxnId="{956C92A1-5E60-43F7-9316-999D78388F88}">
      <dgm:prSet/>
      <dgm:spPr/>
      <dgm:t>
        <a:bodyPr/>
        <a:lstStyle/>
        <a:p>
          <a:endParaRPr lang="en-US"/>
        </a:p>
      </dgm:t>
    </dgm:pt>
    <dgm:pt modelId="{582FE559-6755-439C-8BB0-7F61A618795A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Подобряване на качеството и приложимостта по отношение на пазара на труда на висшето образование, вкл. на съвместните научно-изследователски дейности и стажове в предприятия.</a:t>
          </a:r>
          <a:endParaRPr lang="en-US" sz="1800" dirty="0">
            <a:latin typeface="Candara" panose="020E0502030303020204" pitchFamily="34" charset="0"/>
          </a:endParaRPr>
        </a:p>
      </dgm:t>
    </dgm:pt>
    <dgm:pt modelId="{29A153D1-5157-4F32-859D-D701D87A32C4}" type="parTrans" cxnId="{4DCC812D-2664-4179-B025-C087027181A5}">
      <dgm:prSet/>
      <dgm:spPr/>
      <dgm:t>
        <a:bodyPr/>
        <a:lstStyle/>
        <a:p>
          <a:endParaRPr lang="en-US"/>
        </a:p>
      </dgm:t>
    </dgm:pt>
    <dgm:pt modelId="{4F31969A-DE9B-4BC1-A6A2-2103E04686DF}" type="sibTrans" cxnId="{4DCC812D-2664-4179-B025-C087027181A5}">
      <dgm:prSet/>
      <dgm:spPr/>
      <dgm:t>
        <a:bodyPr/>
        <a:lstStyle/>
        <a:p>
          <a:endParaRPr lang="en-US"/>
        </a:p>
      </dgm:t>
    </dgm:pt>
    <dgm:pt modelId="{96D77E35-9EDB-4278-9651-C57E19FDC477}">
      <dgm:prSet phldrT="[Text]" custT="1"/>
      <dgm:spPr/>
      <dgm:t>
        <a:bodyPr/>
        <a:lstStyle/>
        <a:p>
          <a:r>
            <a:rPr lang="bg-BG" sz="1800" b="1" dirty="0" smtClean="0">
              <a:latin typeface="Candara" panose="020E0502030303020204" pitchFamily="34" charset="0"/>
            </a:rPr>
            <a:t>Специфична цел 3 </a:t>
          </a:r>
          <a:r>
            <a:rPr lang="bg-BG" sz="1800" b="0" dirty="0" smtClean="0">
              <a:latin typeface="Candara" panose="020E0502030303020204" pitchFamily="34" charset="0"/>
            </a:rPr>
            <a:t>Насърчаване на ученето през целия живот, по-специално гъвкавите възможности за повишаване на квалификацията и преквалификацията за всички </a:t>
          </a:r>
          <a:endParaRPr lang="en-US" sz="1800" b="0" dirty="0">
            <a:latin typeface="Candara" panose="020E0502030303020204" pitchFamily="34" charset="0"/>
          </a:endParaRPr>
        </a:p>
      </dgm:t>
    </dgm:pt>
    <dgm:pt modelId="{96EC8D2C-1BAC-4E86-9469-0D2992567055}" type="parTrans" cxnId="{7D5A3E8D-6A78-4411-83EC-0D3C9E09C2B7}">
      <dgm:prSet/>
      <dgm:spPr/>
      <dgm:t>
        <a:bodyPr/>
        <a:lstStyle/>
        <a:p>
          <a:endParaRPr lang="en-US"/>
        </a:p>
      </dgm:t>
    </dgm:pt>
    <dgm:pt modelId="{8474AFCC-F837-4032-941D-44A9B24E92FF}" type="sibTrans" cxnId="{7D5A3E8D-6A78-4411-83EC-0D3C9E09C2B7}">
      <dgm:prSet/>
      <dgm:spPr/>
      <dgm:t>
        <a:bodyPr/>
        <a:lstStyle/>
        <a:p>
          <a:endParaRPr lang="en-US"/>
        </a:p>
      </dgm:t>
    </dgm:pt>
    <dgm:pt modelId="{472B5211-1F4A-45D5-AFA2-51DC78F08EC6}" type="pres">
      <dgm:prSet presAssocID="{DD2C9D71-F844-4FDA-932E-72DEB352FC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B77D3-98BC-4B5F-AF91-885570706FEF}" type="pres">
      <dgm:prSet presAssocID="{D61C464C-9052-4A7A-A1C9-42D31D04A30D}" presName="composite" presStyleCnt="0"/>
      <dgm:spPr/>
      <dgm:t>
        <a:bodyPr/>
        <a:lstStyle/>
        <a:p>
          <a:endParaRPr lang="en-US"/>
        </a:p>
      </dgm:t>
    </dgm:pt>
    <dgm:pt modelId="{FDE0C758-5D27-4600-BCCD-7C30B680969E}" type="pres">
      <dgm:prSet presAssocID="{D61C464C-9052-4A7A-A1C9-42D31D04A30D}" presName="parentText" presStyleLbl="alignNode1" presStyleIdx="0" presStyleCnt="3" custScaleX="111026" custLinFactNeighborX="-3459" custLinFactNeighborY="-9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85CE0-4D79-467B-903A-243229CB4DED}" type="pres">
      <dgm:prSet presAssocID="{D61C464C-9052-4A7A-A1C9-42D31D04A3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40A26-901E-4D2B-BECA-499236B65989}" type="pres">
      <dgm:prSet presAssocID="{91C6222D-F922-42A5-8BD0-5713BE6C1AF9}" presName="sp" presStyleCnt="0"/>
      <dgm:spPr/>
      <dgm:t>
        <a:bodyPr/>
        <a:lstStyle/>
        <a:p>
          <a:endParaRPr lang="en-US"/>
        </a:p>
      </dgm:t>
    </dgm:pt>
    <dgm:pt modelId="{03D29F72-8D5C-4FA7-A231-38BB127FDF8F}" type="pres">
      <dgm:prSet presAssocID="{72D490A5-B6C2-4FFB-B0BC-3AAF77130E24}" presName="composite" presStyleCnt="0"/>
      <dgm:spPr/>
      <dgm:t>
        <a:bodyPr/>
        <a:lstStyle/>
        <a:p>
          <a:endParaRPr lang="en-US"/>
        </a:p>
      </dgm:t>
    </dgm:pt>
    <dgm:pt modelId="{ADE4A53C-BA46-42AB-9FE5-B4B7A2B1315C}" type="pres">
      <dgm:prSet presAssocID="{72D490A5-B6C2-4FFB-B0BC-3AAF77130E24}" presName="parentText" presStyleLbl="alignNode1" presStyleIdx="1" presStyleCnt="3" custScaleX="1113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5D758-5D8D-4E8C-8534-DE56138CBA18}" type="pres">
      <dgm:prSet presAssocID="{72D490A5-B6C2-4FFB-B0BC-3AAF77130E24}" presName="descendantText" presStyleLbl="alignAcc1" presStyleIdx="1" presStyleCnt="3" custScaleY="144739" custLinFactNeighborX="785" custLinFactNeighborY="-8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B4566-90E5-4033-9EB9-BC2A66B27074}" type="pres">
      <dgm:prSet presAssocID="{1B8673E0-BD06-4251-A212-6F935239557F}" presName="sp" presStyleCnt="0"/>
      <dgm:spPr/>
      <dgm:t>
        <a:bodyPr/>
        <a:lstStyle/>
        <a:p>
          <a:endParaRPr lang="en-US"/>
        </a:p>
      </dgm:t>
    </dgm:pt>
    <dgm:pt modelId="{1E4844CD-8856-4B75-A34A-222974475615}" type="pres">
      <dgm:prSet presAssocID="{67F52165-1C72-47D1-9D18-B0F092A937FF}" presName="composite" presStyleCnt="0"/>
      <dgm:spPr/>
      <dgm:t>
        <a:bodyPr/>
        <a:lstStyle/>
        <a:p>
          <a:endParaRPr lang="en-US"/>
        </a:p>
      </dgm:t>
    </dgm:pt>
    <dgm:pt modelId="{665E7F0B-3332-473C-B6EB-4F77EF7C7F13}" type="pres">
      <dgm:prSet presAssocID="{67F52165-1C72-47D1-9D18-B0F092A937FF}" presName="parentText" presStyleLbl="alignNode1" presStyleIdx="2" presStyleCnt="3" custScaleX="111512" custLinFactNeighborX="-2595" custLinFactNeighborY="-95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F42BA-6B6C-43A1-A3B4-A51FAC4EF2AF}" type="pres">
      <dgm:prSet presAssocID="{67F52165-1C72-47D1-9D18-B0F092A937FF}" presName="descendantText" presStyleLbl="alignAcc1" presStyleIdx="2" presStyleCnt="3" custScaleX="99353" custScaleY="218517" custLinFactNeighborX="-319" custLinFactNeighborY="-13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6A1A6-A8B1-444F-A01B-F0224C432F4E}" type="presOf" srcId="{BB71BEC6-AD94-451E-8A54-98C80BDAED85}" destId="{A42F42BA-6B6C-43A1-A3B4-A51FAC4EF2AF}" srcOrd="0" destOrd="0" presId="urn:microsoft.com/office/officeart/2005/8/layout/chevron2"/>
    <dgm:cxn modelId="{73B71312-E25E-4741-B07F-71B9089A362B}" srcId="{D61C464C-9052-4A7A-A1C9-42D31D04A30D}" destId="{E1CC1552-80A9-4B8A-8D8D-EEBAD9DF8E5A}" srcOrd="0" destOrd="0" parTransId="{A0A8F6D0-DFDF-45D8-9050-8533AB5EBEBD}" sibTransId="{9C6E8D22-8917-4FDD-84B6-1B12A81286AF}"/>
    <dgm:cxn modelId="{F602857A-8267-4655-923B-A3AFA1985242}" type="presOf" srcId="{67F52165-1C72-47D1-9D18-B0F092A937FF}" destId="{665E7F0B-3332-473C-B6EB-4F77EF7C7F13}" srcOrd="0" destOrd="0" presId="urn:microsoft.com/office/officeart/2005/8/layout/chevron2"/>
    <dgm:cxn modelId="{9818A71F-EBED-4CBE-9228-6D59E34F9D15}" srcId="{DD2C9D71-F844-4FDA-932E-72DEB352FC34}" destId="{67F52165-1C72-47D1-9D18-B0F092A937FF}" srcOrd="2" destOrd="0" parTransId="{8A306AFD-9840-45D7-8864-68343CBD929F}" sibTransId="{349A2422-0C2A-4B51-9F5B-64AEDB40E52C}"/>
    <dgm:cxn modelId="{D3D0A8A4-6A9F-490A-B914-83ADE99CB5B9}" srcId="{DD2C9D71-F844-4FDA-932E-72DEB352FC34}" destId="{D61C464C-9052-4A7A-A1C9-42D31D04A30D}" srcOrd="0" destOrd="0" parTransId="{593F85B0-9DB7-422D-B10A-8BB0905F18E3}" sibTransId="{91C6222D-F922-42A5-8BD0-5713BE6C1AF9}"/>
    <dgm:cxn modelId="{80607E8A-6503-4195-B5EF-CF4C3F5A0A9F}" type="presOf" srcId="{72D490A5-B6C2-4FFB-B0BC-3AAF77130E24}" destId="{ADE4A53C-BA46-42AB-9FE5-B4B7A2B1315C}" srcOrd="0" destOrd="0" presId="urn:microsoft.com/office/officeart/2005/8/layout/chevron2"/>
    <dgm:cxn modelId="{7D5A3E8D-6A78-4411-83EC-0D3C9E09C2B7}" srcId="{72D490A5-B6C2-4FFB-B0BC-3AAF77130E24}" destId="{96D77E35-9EDB-4278-9651-C57E19FDC477}" srcOrd="1" destOrd="0" parTransId="{96EC8D2C-1BAC-4E86-9469-0D2992567055}" sibTransId="{8474AFCC-F837-4032-941D-44A9B24E92FF}"/>
    <dgm:cxn modelId="{B97B14B8-E434-4F1E-B8D2-EB4DAFCE5106}" type="presOf" srcId="{853E6964-A810-4146-B73E-BA1159D189EA}" destId="{A42F42BA-6B6C-43A1-A3B4-A51FAC4EF2AF}" srcOrd="0" destOrd="2" presId="urn:microsoft.com/office/officeart/2005/8/layout/chevron2"/>
    <dgm:cxn modelId="{44B191CD-E646-4742-B7F1-EE7BD39D9F5E}" type="presOf" srcId="{96D77E35-9EDB-4278-9651-C57E19FDC477}" destId="{1B15D758-5D8D-4E8C-8534-DE56138CBA18}" srcOrd="0" destOrd="1" presId="urn:microsoft.com/office/officeart/2005/8/layout/chevron2"/>
    <dgm:cxn modelId="{C7A392B1-C237-4BA3-A84E-DA4DB78F3DEE}" type="presOf" srcId="{582FE559-6755-439C-8BB0-7F61A618795A}" destId="{A42F42BA-6B6C-43A1-A3B4-A51FAC4EF2AF}" srcOrd="0" destOrd="3" presId="urn:microsoft.com/office/officeart/2005/8/layout/chevron2"/>
    <dgm:cxn modelId="{9DFFB283-FA3D-4D78-AFFD-5E5AF66A06D2}" type="presOf" srcId="{DD2C9D71-F844-4FDA-932E-72DEB352FC34}" destId="{472B5211-1F4A-45D5-AFA2-51DC78F08EC6}" srcOrd="0" destOrd="0" presId="urn:microsoft.com/office/officeart/2005/8/layout/chevron2"/>
    <dgm:cxn modelId="{41BC97CC-CFFC-42FD-93E3-AF416A30CC74}" srcId="{DD2C9D71-F844-4FDA-932E-72DEB352FC34}" destId="{72D490A5-B6C2-4FFB-B0BC-3AAF77130E24}" srcOrd="1" destOrd="0" parTransId="{12225E10-B85A-4891-A429-939972022F41}" sibTransId="{1B8673E0-BD06-4251-A212-6F935239557F}"/>
    <dgm:cxn modelId="{28480B1D-CECD-4080-A6FF-155EE5A556E9}" srcId="{72D490A5-B6C2-4FFB-B0BC-3AAF77130E24}" destId="{223B4D8D-64EC-4751-98FF-A3AD6645C806}" srcOrd="0" destOrd="0" parTransId="{8F4A91FA-5709-4E37-8791-82102900407D}" sibTransId="{B2292D9F-7A9E-4F8A-B63A-4072C9B58C85}"/>
    <dgm:cxn modelId="{DAA22D09-2059-45AB-9BC1-77631DAFE2F2}" type="presOf" srcId="{D61C464C-9052-4A7A-A1C9-42D31D04A30D}" destId="{FDE0C758-5D27-4600-BCCD-7C30B680969E}" srcOrd="0" destOrd="0" presId="urn:microsoft.com/office/officeart/2005/8/layout/chevron2"/>
    <dgm:cxn modelId="{4DCC812D-2664-4179-B025-C087027181A5}" srcId="{67F52165-1C72-47D1-9D18-B0F092A937FF}" destId="{582FE559-6755-439C-8BB0-7F61A618795A}" srcOrd="3" destOrd="0" parTransId="{29A153D1-5157-4F32-859D-D701D87A32C4}" sibTransId="{4F31969A-DE9B-4BC1-A6A2-2103E04686DF}"/>
    <dgm:cxn modelId="{8C448CA8-8B37-498C-B07A-663148F7C36A}" type="presOf" srcId="{15624846-DF8D-4D31-ABA2-155CC583F407}" destId="{A42F42BA-6B6C-43A1-A3B4-A51FAC4EF2AF}" srcOrd="0" destOrd="1" presId="urn:microsoft.com/office/officeart/2005/8/layout/chevron2"/>
    <dgm:cxn modelId="{6DEE947D-1F16-4528-99AD-F495E8215DB3}" type="presOf" srcId="{223B4D8D-64EC-4751-98FF-A3AD6645C806}" destId="{1B15D758-5D8D-4E8C-8534-DE56138CBA18}" srcOrd="0" destOrd="0" presId="urn:microsoft.com/office/officeart/2005/8/layout/chevron2"/>
    <dgm:cxn modelId="{E971C860-AB4D-4EC2-A561-582ACAF1DBE3}" srcId="{67F52165-1C72-47D1-9D18-B0F092A937FF}" destId="{BB71BEC6-AD94-451E-8A54-98C80BDAED85}" srcOrd="0" destOrd="0" parTransId="{6F52D0E7-57BC-4927-88EB-CED5DCC948E8}" sibTransId="{53DB67DC-FF1F-4517-814C-9817E6827242}"/>
    <dgm:cxn modelId="{30E18A87-D90D-46B3-BEDA-1CAD335858EF}" type="presOf" srcId="{E1CC1552-80A9-4B8A-8D8D-EEBAD9DF8E5A}" destId="{95785CE0-4D79-467B-903A-243229CB4DED}" srcOrd="0" destOrd="0" presId="urn:microsoft.com/office/officeart/2005/8/layout/chevron2"/>
    <dgm:cxn modelId="{956C92A1-5E60-43F7-9316-999D78388F88}" srcId="{67F52165-1C72-47D1-9D18-B0F092A937FF}" destId="{853E6964-A810-4146-B73E-BA1159D189EA}" srcOrd="2" destOrd="0" parTransId="{E61696D4-1247-4668-BBB2-08974E1CE997}" sibTransId="{C1AAE421-5BE0-4FF5-A6FD-70734A1FE299}"/>
    <dgm:cxn modelId="{90DAF711-228F-4300-8994-D172AF84967B}" srcId="{67F52165-1C72-47D1-9D18-B0F092A937FF}" destId="{15624846-DF8D-4D31-ABA2-155CC583F407}" srcOrd="1" destOrd="0" parTransId="{974A7B80-7639-4F3D-A7AD-135F850C6489}" sibTransId="{16591355-7F2D-4B99-8E14-AB0E590C7AC1}"/>
    <dgm:cxn modelId="{C7CACD70-1C4E-41B5-B0B9-36AC553440D1}" type="presParOf" srcId="{472B5211-1F4A-45D5-AFA2-51DC78F08EC6}" destId="{16FB77D3-98BC-4B5F-AF91-885570706FEF}" srcOrd="0" destOrd="0" presId="urn:microsoft.com/office/officeart/2005/8/layout/chevron2"/>
    <dgm:cxn modelId="{C8756C4B-E714-48DF-89CA-8DCE579D8857}" type="presParOf" srcId="{16FB77D3-98BC-4B5F-AF91-885570706FEF}" destId="{FDE0C758-5D27-4600-BCCD-7C30B680969E}" srcOrd="0" destOrd="0" presId="urn:microsoft.com/office/officeart/2005/8/layout/chevron2"/>
    <dgm:cxn modelId="{8C2FB8E8-4BC3-43DC-BDEA-CEEFE5FFBE80}" type="presParOf" srcId="{16FB77D3-98BC-4B5F-AF91-885570706FEF}" destId="{95785CE0-4D79-467B-903A-243229CB4DED}" srcOrd="1" destOrd="0" presId="urn:microsoft.com/office/officeart/2005/8/layout/chevron2"/>
    <dgm:cxn modelId="{D2214E7A-AF64-4FC7-8364-2A0947462D2C}" type="presParOf" srcId="{472B5211-1F4A-45D5-AFA2-51DC78F08EC6}" destId="{1A440A26-901E-4D2B-BECA-499236B65989}" srcOrd="1" destOrd="0" presId="urn:microsoft.com/office/officeart/2005/8/layout/chevron2"/>
    <dgm:cxn modelId="{9786C840-30F4-4872-AED6-07D75199687F}" type="presParOf" srcId="{472B5211-1F4A-45D5-AFA2-51DC78F08EC6}" destId="{03D29F72-8D5C-4FA7-A231-38BB127FDF8F}" srcOrd="2" destOrd="0" presId="urn:microsoft.com/office/officeart/2005/8/layout/chevron2"/>
    <dgm:cxn modelId="{4A2C63BE-F051-4E4B-87CA-E7F7710D2EF2}" type="presParOf" srcId="{03D29F72-8D5C-4FA7-A231-38BB127FDF8F}" destId="{ADE4A53C-BA46-42AB-9FE5-B4B7A2B1315C}" srcOrd="0" destOrd="0" presId="urn:microsoft.com/office/officeart/2005/8/layout/chevron2"/>
    <dgm:cxn modelId="{2C564929-1471-4810-891D-BBFD8BDCE8C7}" type="presParOf" srcId="{03D29F72-8D5C-4FA7-A231-38BB127FDF8F}" destId="{1B15D758-5D8D-4E8C-8534-DE56138CBA18}" srcOrd="1" destOrd="0" presId="urn:microsoft.com/office/officeart/2005/8/layout/chevron2"/>
    <dgm:cxn modelId="{B44810E9-762A-4434-8033-16C43ED85669}" type="presParOf" srcId="{472B5211-1F4A-45D5-AFA2-51DC78F08EC6}" destId="{927B4566-90E5-4033-9EB9-BC2A66B27074}" srcOrd="3" destOrd="0" presId="urn:microsoft.com/office/officeart/2005/8/layout/chevron2"/>
    <dgm:cxn modelId="{E48C0938-9256-476B-A40C-12B71675BF29}" type="presParOf" srcId="{472B5211-1F4A-45D5-AFA2-51DC78F08EC6}" destId="{1E4844CD-8856-4B75-A34A-222974475615}" srcOrd="4" destOrd="0" presId="urn:microsoft.com/office/officeart/2005/8/layout/chevron2"/>
    <dgm:cxn modelId="{7C84E071-694B-444C-925B-72C3477FE5C7}" type="presParOf" srcId="{1E4844CD-8856-4B75-A34A-222974475615}" destId="{665E7F0B-3332-473C-B6EB-4F77EF7C7F13}" srcOrd="0" destOrd="0" presId="urn:microsoft.com/office/officeart/2005/8/layout/chevron2"/>
    <dgm:cxn modelId="{A7E6D16B-3F26-420A-97CB-B45FEB47AC15}" type="presParOf" srcId="{1E4844CD-8856-4B75-A34A-222974475615}" destId="{A42F42BA-6B6C-43A1-A3B4-A51FAC4EF2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3F8F8E-2C98-48D2-A61C-C4D958C5F960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154AB96-C9C5-4F31-B4D0-422F81915D48}" type="pres">
      <dgm:prSet presAssocID="{FA3F8F8E-2C98-48D2-A61C-C4D958C5F960}" presName="Name0" presStyleCnt="0">
        <dgm:presLayoutVars>
          <dgm:resizeHandles/>
        </dgm:presLayoutVars>
      </dgm:prSet>
      <dgm:spPr/>
    </dgm:pt>
  </dgm:ptLst>
  <dgm:cxnLst>
    <dgm:cxn modelId="{72A7E51B-292A-4E47-9311-E4DB97B48D4B}" type="presOf" srcId="{FA3F8F8E-2C98-48D2-A61C-C4D958C5F960}" destId="{0154AB96-C9C5-4F31-B4D0-422F81915D48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C9D71-F844-4FDA-932E-72DEB352FC34}" type="doc">
      <dgm:prSet loTypeId="urn:microsoft.com/office/officeart/2005/8/layout/chevron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1C464C-9052-4A7A-A1C9-42D31D04A30D}">
      <dgm:prSet phldrT="[Text]" custT="1"/>
      <dgm:spPr/>
      <dgm:t>
        <a:bodyPr/>
        <a:lstStyle/>
        <a:p>
          <a:r>
            <a:rPr lang="bg-BG" sz="1600" b="1" dirty="0" smtClean="0">
              <a:latin typeface="Candara" panose="020E0502030303020204" pitchFamily="34" charset="0"/>
            </a:rPr>
            <a:t>Цел на политиката</a:t>
          </a:r>
          <a:endParaRPr lang="en-US" sz="1600" b="1" dirty="0">
            <a:latin typeface="Candara" panose="020E0502030303020204" pitchFamily="34" charset="0"/>
          </a:endParaRPr>
        </a:p>
      </dgm:t>
    </dgm:pt>
    <dgm:pt modelId="{593F85B0-9DB7-422D-B10A-8BB0905F18E3}" type="parTrans" cxnId="{D3D0A8A4-6A9F-490A-B914-83ADE99CB5B9}">
      <dgm:prSet/>
      <dgm:spPr/>
      <dgm:t>
        <a:bodyPr/>
        <a:lstStyle/>
        <a:p>
          <a:endParaRPr lang="en-US"/>
        </a:p>
      </dgm:t>
    </dgm:pt>
    <dgm:pt modelId="{91C6222D-F922-42A5-8BD0-5713BE6C1AF9}" type="sibTrans" cxnId="{D3D0A8A4-6A9F-490A-B914-83ADE99CB5B9}">
      <dgm:prSet/>
      <dgm:spPr/>
      <dgm:t>
        <a:bodyPr/>
        <a:lstStyle/>
        <a:p>
          <a:endParaRPr lang="en-US"/>
        </a:p>
      </dgm:t>
    </dgm:pt>
    <dgm:pt modelId="{E1CC1552-80A9-4B8A-8D8D-EEBAD9DF8E5A}">
      <dgm:prSet phldrT="[Text]" custT="1"/>
      <dgm:spPr/>
      <dgm:t>
        <a:bodyPr/>
        <a:lstStyle/>
        <a:p>
          <a:r>
            <a:rPr lang="bg-BG" sz="2000" b="1" smtClean="0">
              <a:latin typeface="Candara" panose="020E0502030303020204" pitchFamily="34" charset="0"/>
            </a:rPr>
            <a:t>ЦП 4 </a:t>
          </a:r>
          <a:r>
            <a:rPr lang="bg-BG" sz="2000" smtClean="0">
              <a:latin typeface="Candara" panose="020E0502030303020204" pitchFamily="34" charset="0"/>
            </a:rPr>
            <a:t>По-социална Европа – реализиране на Европейския стълб на социалните права</a:t>
          </a:r>
          <a:endParaRPr lang="en-US" sz="2000" b="1" dirty="0">
            <a:latin typeface="Candara" panose="020E0502030303020204" pitchFamily="34" charset="0"/>
          </a:endParaRPr>
        </a:p>
      </dgm:t>
    </dgm:pt>
    <dgm:pt modelId="{A0A8F6D0-DFDF-45D8-9050-8533AB5EBEBD}" type="parTrans" cxnId="{73B71312-E25E-4741-B07F-71B9089A362B}">
      <dgm:prSet/>
      <dgm:spPr/>
      <dgm:t>
        <a:bodyPr/>
        <a:lstStyle/>
        <a:p>
          <a:endParaRPr lang="en-US"/>
        </a:p>
      </dgm:t>
    </dgm:pt>
    <dgm:pt modelId="{9C6E8D22-8917-4FDD-84B6-1B12A81286AF}" type="sibTrans" cxnId="{73B71312-E25E-4741-B07F-71B9089A362B}">
      <dgm:prSet/>
      <dgm:spPr/>
      <dgm:t>
        <a:bodyPr/>
        <a:lstStyle/>
        <a:p>
          <a:endParaRPr lang="en-US"/>
        </a:p>
      </dgm:t>
    </dgm:pt>
    <dgm:pt modelId="{72D490A5-B6C2-4FFB-B0BC-3AAF77130E24}">
      <dgm:prSet phldrT="[Text]" custT="1"/>
      <dgm:spPr/>
      <dgm:t>
        <a:bodyPr/>
        <a:lstStyle/>
        <a:p>
          <a:r>
            <a:rPr lang="bg-BG" sz="1400" b="1" dirty="0" smtClean="0">
              <a:latin typeface="Candara" panose="020E0502030303020204" pitchFamily="34" charset="0"/>
            </a:rPr>
            <a:t>Специфична цел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12225E10-B85A-4891-A429-939972022F41}" type="parTrans" cxnId="{41BC97CC-CFFC-42FD-93E3-AF416A30CC74}">
      <dgm:prSet/>
      <dgm:spPr/>
      <dgm:t>
        <a:bodyPr/>
        <a:lstStyle/>
        <a:p>
          <a:endParaRPr lang="en-US"/>
        </a:p>
      </dgm:t>
    </dgm:pt>
    <dgm:pt modelId="{1B8673E0-BD06-4251-A212-6F935239557F}" type="sibTrans" cxnId="{41BC97CC-CFFC-42FD-93E3-AF416A30CC74}">
      <dgm:prSet/>
      <dgm:spPr/>
      <dgm:t>
        <a:bodyPr/>
        <a:lstStyle/>
        <a:p>
          <a:endParaRPr lang="en-US"/>
        </a:p>
      </dgm:t>
    </dgm:pt>
    <dgm:pt modelId="{223B4D8D-64EC-4751-98FF-A3AD6645C806}">
      <dgm:prSet phldrT="[Text]" custT="1"/>
      <dgm:spPr/>
      <dgm:t>
        <a:bodyPr/>
        <a:lstStyle/>
        <a:p>
          <a:pPr algn="l"/>
          <a:r>
            <a:rPr lang="bg-BG" sz="1800" b="1" dirty="0" smtClean="0">
              <a:latin typeface="Candara" panose="020E0502030303020204" pitchFamily="34" charset="0"/>
            </a:rPr>
            <a:t>Специфична цел 4  </a:t>
          </a:r>
          <a:r>
            <a:rPr lang="bg-BG" sz="1800" b="0" dirty="0" smtClean="0">
              <a:latin typeface="Candara" panose="020E0502030303020204" pitchFamily="34" charset="0"/>
            </a:rPr>
            <a:t>Насърчаване на равния достъп до и завършването на качествено и приобщаващо образование и обучение, по-специално за групите в неравностойно положение, от образованието и грижите в ранна детска възраст през общото и професионалното образование, както и образованието и ученето в зряла възраст, вкл. улесняване на мобилността с учебна цел за всички  </a:t>
          </a:r>
          <a:endParaRPr lang="en-US" sz="1800" b="0" dirty="0">
            <a:latin typeface="Candara" panose="020E0502030303020204" pitchFamily="34" charset="0"/>
          </a:endParaRPr>
        </a:p>
      </dgm:t>
    </dgm:pt>
    <dgm:pt modelId="{8F4A91FA-5709-4E37-8791-82102900407D}" type="parTrans" cxnId="{28480B1D-CECD-4080-A6FF-155EE5A556E9}">
      <dgm:prSet/>
      <dgm:spPr/>
      <dgm:t>
        <a:bodyPr/>
        <a:lstStyle/>
        <a:p>
          <a:endParaRPr lang="en-US"/>
        </a:p>
      </dgm:t>
    </dgm:pt>
    <dgm:pt modelId="{B2292D9F-7A9E-4F8A-B63A-4072C9B58C85}" type="sibTrans" cxnId="{28480B1D-CECD-4080-A6FF-155EE5A556E9}">
      <dgm:prSet/>
      <dgm:spPr/>
      <dgm:t>
        <a:bodyPr/>
        <a:lstStyle/>
        <a:p>
          <a:endParaRPr lang="en-US"/>
        </a:p>
      </dgm:t>
    </dgm:pt>
    <dgm:pt modelId="{67F52165-1C72-47D1-9D18-B0F092A937FF}">
      <dgm:prSet phldrT="[Text]" custT="1"/>
      <dgm:spPr/>
      <dgm:t>
        <a:bodyPr/>
        <a:lstStyle/>
        <a:p>
          <a:r>
            <a:rPr lang="bg-BG" sz="1600" b="1" dirty="0" smtClean="0">
              <a:latin typeface="Candara" panose="020E0502030303020204" pitchFamily="34" charset="0"/>
            </a:rPr>
            <a:t>Обосновка</a:t>
          </a:r>
          <a:endParaRPr lang="en-US" sz="1600" b="1" dirty="0">
            <a:latin typeface="Candara" panose="020E0502030303020204" pitchFamily="34" charset="0"/>
          </a:endParaRPr>
        </a:p>
      </dgm:t>
    </dgm:pt>
    <dgm:pt modelId="{8A306AFD-9840-45D7-8864-68343CBD929F}" type="parTrans" cxnId="{9818A71F-EBED-4CBE-9228-6D59E34F9D15}">
      <dgm:prSet/>
      <dgm:spPr/>
      <dgm:t>
        <a:bodyPr/>
        <a:lstStyle/>
        <a:p>
          <a:endParaRPr lang="en-US"/>
        </a:p>
      </dgm:t>
    </dgm:pt>
    <dgm:pt modelId="{349A2422-0C2A-4B51-9F5B-64AEDB40E52C}" type="sibTrans" cxnId="{9818A71F-EBED-4CBE-9228-6D59E34F9D15}">
      <dgm:prSet/>
      <dgm:spPr/>
      <dgm:t>
        <a:bodyPr/>
        <a:lstStyle/>
        <a:p>
          <a:endParaRPr lang="en-US"/>
        </a:p>
      </dgm:t>
    </dgm:pt>
    <dgm:pt modelId="{BB71BEC6-AD94-451E-8A54-98C80BDAED85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Подобряване на приобщаващото, достъпно и качествено образование и грижи в ранна детска възраст, вкл. съответната инфраструктура и оборудване; </a:t>
          </a:r>
          <a:endParaRPr lang="en-US" sz="1800" dirty="0">
            <a:latin typeface="Candara" panose="020E0502030303020204" pitchFamily="34" charset="0"/>
          </a:endParaRPr>
        </a:p>
      </dgm:t>
    </dgm:pt>
    <dgm:pt modelId="{6F52D0E7-57BC-4927-88EB-CED5DCC948E8}" type="parTrans" cxnId="{E971C860-AB4D-4EC2-A561-582ACAF1DBE3}">
      <dgm:prSet/>
      <dgm:spPr/>
      <dgm:t>
        <a:bodyPr/>
        <a:lstStyle/>
        <a:p>
          <a:endParaRPr lang="en-US"/>
        </a:p>
      </dgm:t>
    </dgm:pt>
    <dgm:pt modelId="{53DB67DC-FF1F-4517-814C-9817E6827242}" type="sibTrans" cxnId="{E971C860-AB4D-4EC2-A561-582ACAF1DBE3}">
      <dgm:prSet/>
      <dgm:spPr/>
      <dgm:t>
        <a:bodyPr/>
        <a:lstStyle/>
        <a:p>
          <a:endParaRPr lang="en-US"/>
        </a:p>
      </dgm:t>
    </dgm:pt>
    <dgm:pt modelId="{15624846-DF8D-4D31-ABA2-155CC583F407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Предотвратяване на преждевременното напускане на училище посредством целенасочен подход и насърчаване на гъвкави програми за втори шанс;</a:t>
          </a:r>
          <a:endParaRPr lang="en-US" sz="1800" dirty="0">
            <a:latin typeface="Candara" panose="020E0502030303020204" pitchFamily="34" charset="0"/>
          </a:endParaRPr>
        </a:p>
      </dgm:t>
    </dgm:pt>
    <dgm:pt modelId="{974A7B80-7639-4F3D-A7AD-135F850C6489}" type="parTrans" cxnId="{90DAF711-228F-4300-8994-D172AF84967B}">
      <dgm:prSet/>
      <dgm:spPr/>
      <dgm:t>
        <a:bodyPr/>
        <a:lstStyle/>
        <a:p>
          <a:endParaRPr lang="en-US"/>
        </a:p>
      </dgm:t>
    </dgm:pt>
    <dgm:pt modelId="{16591355-7F2D-4B99-8E14-AB0E590C7AC1}" type="sibTrans" cxnId="{90DAF711-228F-4300-8994-D172AF84967B}">
      <dgm:prSet/>
      <dgm:spPr/>
      <dgm:t>
        <a:bodyPr/>
        <a:lstStyle/>
        <a:p>
          <a:endParaRPr lang="en-US"/>
        </a:p>
      </dgm:t>
    </dgm:pt>
    <dgm:pt modelId="{853E6964-A810-4146-B73E-BA1159D189EA}">
      <dgm:prSet phldrT="[Text]" custT="1"/>
      <dgm:spPr/>
      <dgm:t>
        <a:bodyPr/>
        <a:lstStyle/>
        <a:p>
          <a:r>
            <a:rPr lang="bg-BG" sz="1800" dirty="0" smtClean="0">
              <a:latin typeface="Candara" panose="020E0502030303020204" pitchFamily="34" charset="0"/>
            </a:rPr>
            <a:t>Създаване на качествено приобщаващо училищно образование, включително инвестиции в извънучилищна инфраструктура и оборудване.</a:t>
          </a:r>
          <a:endParaRPr lang="en-US" sz="1800" dirty="0">
            <a:latin typeface="Candara" panose="020E0502030303020204" pitchFamily="34" charset="0"/>
          </a:endParaRPr>
        </a:p>
      </dgm:t>
    </dgm:pt>
    <dgm:pt modelId="{E61696D4-1247-4668-BBB2-08974E1CE997}" type="parTrans" cxnId="{956C92A1-5E60-43F7-9316-999D78388F88}">
      <dgm:prSet/>
      <dgm:spPr/>
      <dgm:t>
        <a:bodyPr/>
        <a:lstStyle/>
        <a:p>
          <a:endParaRPr lang="en-US"/>
        </a:p>
      </dgm:t>
    </dgm:pt>
    <dgm:pt modelId="{C1AAE421-5BE0-4FF5-A6FD-70734A1FE299}" type="sibTrans" cxnId="{956C92A1-5E60-43F7-9316-999D78388F88}">
      <dgm:prSet/>
      <dgm:spPr/>
      <dgm:t>
        <a:bodyPr/>
        <a:lstStyle/>
        <a:p>
          <a:endParaRPr lang="en-US"/>
        </a:p>
      </dgm:t>
    </dgm:pt>
    <dgm:pt modelId="{472B5211-1F4A-45D5-AFA2-51DC78F08EC6}" type="pres">
      <dgm:prSet presAssocID="{DD2C9D71-F844-4FDA-932E-72DEB352FC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B77D3-98BC-4B5F-AF91-885570706FEF}" type="pres">
      <dgm:prSet presAssocID="{D61C464C-9052-4A7A-A1C9-42D31D04A30D}" presName="composite" presStyleCnt="0"/>
      <dgm:spPr/>
      <dgm:t>
        <a:bodyPr/>
        <a:lstStyle/>
        <a:p>
          <a:endParaRPr lang="en-US"/>
        </a:p>
      </dgm:t>
    </dgm:pt>
    <dgm:pt modelId="{FDE0C758-5D27-4600-BCCD-7C30B680969E}" type="pres">
      <dgm:prSet presAssocID="{D61C464C-9052-4A7A-A1C9-42D31D04A3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85CE0-4D79-467B-903A-243229CB4DED}" type="pres">
      <dgm:prSet presAssocID="{D61C464C-9052-4A7A-A1C9-42D31D04A3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40A26-901E-4D2B-BECA-499236B65989}" type="pres">
      <dgm:prSet presAssocID="{91C6222D-F922-42A5-8BD0-5713BE6C1AF9}" presName="sp" presStyleCnt="0"/>
      <dgm:spPr/>
      <dgm:t>
        <a:bodyPr/>
        <a:lstStyle/>
        <a:p>
          <a:endParaRPr lang="en-US"/>
        </a:p>
      </dgm:t>
    </dgm:pt>
    <dgm:pt modelId="{03D29F72-8D5C-4FA7-A231-38BB127FDF8F}" type="pres">
      <dgm:prSet presAssocID="{72D490A5-B6C2-4FFB-B0BC-3AAF77130E24}" presName="composite" presStyleCnt="0"/>
      <dgm:spPr/>
      <dgm:t>
        <a:bodyPr/>
        <a:lstStyle/>
        <a:p>
          <a:endParaRPr lang="en-US"/>
        </a:p>
      </dgm:t>
    </dgm:pt>
    <dgm:pt modelId="{ADE4A53C-BA46-42AB-9FE5-B4B7A2B1315C}" type="pres">
      <dgm:prSet presAssocID="{72D490A5-B6C2-4FFB-B0BC-3AAF77130E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5D758-5D8D-4E8C-8534-DE56138CBA18}" type="pres">
      <dgm:prSet presAssocID="{72D490A5-B6C2-4FFB-B0BC-3AAF77130E24}" presName="descendantText" presStyleLbl="alignAcc1" presStyleIdx="1" presStyleCnt="3" custScaleY="127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B4566-90E5-4033-9EB9-BC2A66B27074}" type="pres">
      <dgm:prSet presAssocID="{1B8673E0-BD06-4251-A212-6F935239557F}" presName="sp" presStyleCnt="0"/>
      <dgm:spPr/>
      <dgm:t>
        <a:bodyPr/>
        <a:lstStyle/>
        <a:p>
          <a:endParaRPr lang="en-US"/>
        </a:p>
      </dgm:t>
    </dgm:pt>
    <dgm:pt modelId="{1E4844CD-8856-4B75-A34A-222974475615}" type="pres">
      <dgm:prSet presAssocID="{67F52165-1C72-47D1-9D18-B0F092A937FF}" presName="composite" presStyleCnt="0"/>
      <dgm:spPr/>
      <dgm:t>
        <a:bodyPr/>
        <a:lstStyle/>
        <a:p>
          <a:endParaRPr lang="en-US"/>
        </a:p>
      </dgm:t>
    </dgm:pt>
    <dgm:pt modelId="{665E7F0B-3332-473C-B6EB-4F77EF7C7F13}" type="pres">
      <dgm:prSet presAssocID="{67F52165-1C72-47D1-9D18-B0F092A937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F42BA-6B6C-43A1-A3B4-A51FAC4EF2AF}" type="pres">
      <dgm:prSet presAssocID="{67F52165-1C72-47D1-9D18-B0F092A937FF}" presName="descendantText" presStyleLbl="alignAcc1" presStyleIdx="2" presStyleCnt="3" custScaleY="188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6A1A6-A8B1-444F-A01B-F0224C432F4E}" type="presOf" srcId="{BB71BEC6-AD94-451E-8A54-98C80BDAED85}" destId="{A42F42BA-6B6C-43A1-A3B4-A51FAC4EF2AF}" srcOrd="0" destOrd="0" presId="urn:microsoft.com/office/officeart/2005/8/layout/chevron2"/>
    <dgm:cxn modelId="{73B71312-E25E-4741-B07F-71B9089A362B}" srcId="{D61C464C-9052-4A7A-A1C9-42D31D04A30D}" destId="{E1CC1552-80A9-4B8A-8D8D-EEBAD9DF8E5A}" srcOrd="0" destOrd="0" parTransId="{A0A8F6D0-DFDF-45D8-9050-8533AB5EBEBD}" sibTransId="{9C6E8D22-8917-4FDD-84B6-1B12A81286AF}"/>
    <dgm:cxn modelId="{F602857A-8267-4655-923B-A3AFA1985242}" type="presOf" srcId="{67F52165-1C72-47D1-9D18-B0F092A937FF}" destId="{665E7F0B-3332-473C-B6EB-4F77EF7C7F13}" srcOrd="0" destOrd="0" presId="urn:microsoft.com/office/officeart/2005/8/layout/chevron2"/>
    <dgm:cxn modelId="{9818A71F-EBED-4CBE-9228-6D59E34F9D15}" srcId="{DD2C9D71-F844-4FDA-932E-72DEB352FC34}" destId="{67F52165-1C72-47D1-9D18-B0F092A937FF}" srcOrd="2" destOrd="0" parTransId="{8A306AFD-9840-45D7-8864-68343CBD929F}" sibTransId="{349A2422-0C2A-4B51-9F5B-64AEDB40E52C}"/>
    <dgm:cxn modelId="{D3D0A8A4-6A9F-490A-B914-83ADE99CB5B9}" srcId="{DD2C9D71-F844-4FDA-932E-72DEB352FC34}" destId="{D61C464C-9052-4A7A-A1C9-42D31D04A30D}" srcOrd="0" destOrd="0" parTransId="{593F85B0-9DB7-422D-B10A-8BB0905F18E3}" sibTransId="{91C6222D-F922-42A5-8BD0-5713BE6C1AF9}"/>
    <dgm:cxn modelId="{80607E8A-6503-4195-B5EF-CF4C3F5A0A9F}" type="presOf" srcId="{72D490A5-B6C2-4FFB-B0BC-3AAF77130E24}" destId="{ADE4A53C-BA46-42AB-9FE5-B4B7A2B1315C}" srcOrd="0" destOrd="0" presId="urn:microsoft.com/office/officeart/2005/8/layout/chevron2"/>
    <dgm:cxn modelId="{B97B14B8-E434-4F1E-B8D2-EB4DAFCE5106}" type="presOf" srcId="{853E6964-A810-4146-B73E-BA1159D189EA}" destId="{A42F42BA-6B6C-43A1-A3B4-A51FAC4EF2AF}" srcOrd="0" destOrd="2" presId="urn:microsoft.com/office/officeart/2005/8/layout/chevron2"/>
    <dgm:cxn modelId="{41BC97CC-CFFC-42FD-93E3-AF416A30CC74}" srcId="{DD2C9D71-F844-4FDA-932E-72DEB352FC34}" destId="{72D490A5-B6C2-4FFB-B0BC-3AAF77130E24}" srcOrd="1" destOrd="0" parTransId="{12225E10-B85A-4891-A429-939972022F41}" sibTransId="{1B8673E0-BD06-4251-A212-6F935239557F}"/>
    <dgm:cxn modelId="{9DFFB283-FA3D-4D78-AFFD-5E5AF66A06D2}" type="presOf" srcId="{DD2C9D71-F844-4FDA-932E-72DEB352FC34}" destId="{472B5211-1F4A-45D5-AFA2-51DC78F08EC6}" srcOrd="0" destOrd="0" presId="urn:microsoft.com/office/officeart/2005/8/layout/chevron2"/>
    <dgm:cxn modelId="{28480B1D-CECD-4080-A6FF-155EE5A556E9}" srcId="{72D490A5-B6C2-4FFB-B0BC-3AAF77130E24}" destId="{223B4D8D-64EC-4751-98FF-A3AD6645C806}" srcOrd="0" destOrd="0" parTransId="{8F4A91FA-5709-4E37-8791-82102900407D}" sibTransId="{B2292D9F-7A9E-4F8A-B63A-4072C9B58C85}"/>
    <dgm:cxn modelId="{DAA22D09-2059-45AB-9BC1-77631DAFE2F2}" type="presOf" srcId="{D61C464C-9052-4A7A-A1C9-42D31D04A30D}" destId="{FDE0C758-5D27-4600-BCCD-7C30B680969E}" srcOrd="0" destOrd="0" presId="urn:microsoft.com/office/officeart/2005/8/layout/chevron2"/>
    <dgm:cxn modelId="{8C448CA8-8B37-498C-B07A-663148F7C36A}" type="presOf" srcId="{15624846-DF8D-4D31-ABA2-155CC583F407}" destId="{A42F42BA-6B6C-43A1-A3B4-A51FAC4EF2AF}" srcOrd="0" destOrd="1" presId="urn:microsoft.com/office/officeart/2005/8/layout/chevron2"/>
    <dgm:cxn modelId="{6DEE947D-1F16-4528-99AD-F495E8215DB3}" type="presOf" srcId="{223B4D8D-64EC-4751-98FF-A3AD6645C806}" destId="{1B15D758-5D8D-4E8C-8534-DE56138CBA18}" srcOrd="0" destOrd="0" presId="urn:microsoft.com/office/officeart/2005/8/layout/chevron2"/>
    <dgm:cxn modelId="{E971C860-AB4D-4EC2-A561-582ACAF1DBE3}" srcId="{67F52165-1C72-47D1-9D18-B0F092A937FF}" destId="{BB71BEC6-AD94-451E-8A54-98C80BDAED85}" srcOrd="0" destOrd="0" parTransId="{6F52D0E7-57BC-4927-88EB-CED5DCC948E8}" sibTransId="{53DB67DC-FF1F-4517-814C-9817E6827242}"/>
    <dgm:cxn modelId="{30E18A87-D90D-46B3-BEDA-1CAD335858EF}" type="presOf" srcId="{E1CC1552-80A9-4B8A-8D8D-EEBAD9DF8E5A}" destId="{95785CE0-4D79-467B-903A-243229CB4DED}" srcOrd="0" destOrd="0" presId="urn:microsoft.com/office/officeart/2005/8/layout/chevron2"/>
    <dgm:cxn modelId="{956C92A1-5E60-43F7-9316-999D78388F88}" srcId="{67F52165-1C72-47D1-9D18-B0F092A937FF}" destId="{853E6964-A810-4146-B73E-BA1159D189EA}" srcOrd="2" destOrd="0" parTransId="{E61696D4-1247-4668-BBB2-08974E1CE997}" sibTransId="{C1AAE421-5BE0-4FF5-A6FD-70734A1FE299}"/>
    <dgm:cxn modelId="{90DAF711-228F-4300-8994-D172AF84967B}" srcId="{67F52165-1C72-47D1-9D18-B0F092A937FF}" destId="{15624846-DF8D-4D31-ABA2-155CC583F407}" srcOrd="1" destOrd="0" parTransId="{974A7B80-7639-4F3D-A7AD-135F850C6489}" sibTransId="{16591355-7F2D-4B99-8E14-AB0E590C7AC1}"/>
    <dgm:cxn modelId="{C7CACD70-1C4E-41B5-B0B9-36AC553440D1}" type="presParOf" srcId="{472B5211-1F4A-45D5-AFA2-51DC78F08EC6}" destId="{16FB77D3-98BC-4B5F-AF91-885570706FEF}" srcOrd="0" destOrd="0" presId="urn:microsoft.com/office/officeart/2005/8/layout/chevron2"/>
    <dgm:cxn modelId="{C8756C4B-E714-48DF-89CA-8DCE579D8857}" type="presParOf" srcId="{16FB77D3-98BC-4B5F-AF91-885570706FEF}" destId="{FDE0C758-5D27-4600-BCCD-7C30B680969E}" srcOrd="0" destOrd="0" presId="urn:microsoft.com/office/officeart/2005/8/layout/chevron2"/>
    <dgm:cxn modelId="{8C2FB8E8-4BC3-43DC-BDEA-CEEFE5FFBE80}" type="presParOf" srcId="{16FB77D3-98BC-4B5F-AF91-885570706FEF}" destId="{95785CE0-4D79-467B-903A-243229CB4DED}" srcOrd="1" destOrd="0" presId="urn:microsoft.com/office/officeart/2005/8/layout/chevron2"/>
    <dgm:cxn modelId="{D2214E7A-AF64-4FC7-8364-2A0947462D2C}" type="presParOf" srcId="{472B5211-1F4A-45D5-AFA2-51DC78F08EC6}" destId="{1A440A26-901E-4D2B-BECA-499236B65989}" srcOrd="1" destOrd="0" presId="urn:microsoft.com/office/officeart/2005/8/layout/chevron2"/>
    <dgm:cxn modelId="{9786C840-30F4-4872-AED6-07D75199687F}" type="presParOf" srcId="{472B5211-1F4A-45D5-AFA2-51DC78F08EC6}" destId="{03D29F72-8D5C-4FA7-A231-38BB127FDF8F}" srcOrd="2" destOrd="0" presId="urn:microsoft.com/office/officeart/2005/8/layout/chevron2"/>
    <dgm:cxn modelId="{4A2C63BE-F051-4E4B-87CA-E7F7710D2EF2}" type="presParOf" srcId="{03D29F72-8D5C-4FA7-A231-38BB127FDF8F}" destId="{ADE4A53C-BA46-42AB-9FE5-B4B7A2B1315C}" srcOrd="0" destOrd="0" presId="urn:microsoft.com/office/officeart/2005/8/layout/chevron2"/>
    <dgm:cxn modelId="{2C564929-1471-4810-891D-BBFD8BDCE8C7}" type="presParOf" srcId="{03D29F72-8D5C-4FA7-A231-38BB127FDF8F}" destId="{1B15D758-5D8D-4E8C-8534-DE56138CBA18}" srcOrd="1" destOrd="0" presId="urn:microsoft.com/office/officeart/2005/8/layout/chevron2"/>
    <dgm:cxn modelId="{B44810E9-762A-4434-8033-16C43ED85669}" type="presParOf" srcId="{472B5211-1F4A-45D5-AFA2-51DC78F08EC6}" destId="{927B4566-90E5-4033-9EB9-BC2A66B27074}" srcOrd="3" destOrd="0" presId="urn:microsoft.com/office/officeart/2005/8/layout/chevron2"/>
    <dgm:cxn modelId="{E48C0938-9256-476B-A40C-12B71675BF29}" type="presParOf" srcId="{472B5211-1F4A-45D5-AFA2-51DC78F08EC6}" destId="{1E4844CD-8856-4B75-A34A-222974475615}" srcOrd="4" destOrd="0" presId="urn:microsoft.com/office/officeart/2005/8/layout/chevron2"/>
    <dgm:cxn modelId="{7C84E071-694B-444C-925B-72C3477FE5C7}" type="presParOf" srcId="{1E4844CD-8856-4B75-A34A-222974475615}" destId="{665E7F0B-3332-473C-B6EB-4F77EF7C7F13}" srcOrd="0" destOrd="0" presId="urn:microsoft.com/office/officeart/2005/8/layout/chevron2"/>
    <dgm:cxn modelId="{A7E6D16B-3F26-420A-97CB-B45FEB47AC15}" type="presParOf" srcId="{1E4844CD-8856-4B75-A34A-222974475615}" destId="{A42F42BA-6B6C-43A1-A3B4-A51FAC4EF2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8E69CF-B4B6-4B44-ACF2-114E971A51B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1FD89E-7FDD-4679-9575-2A3E82675815}">
      <dgm:prSet phldrT="[Text]" custT="1"/>
      <dgm:spPr/>
      <dgm:t>
        <a:bodyPr/>
        <a:lstStyle/>
        <a:p>
          <a:r>
            <a:rPr lang="bg-B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Програмна стратегия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99E857C9-DB5A-426F-9B0D-1FA6FE3A3778}" type="parTrans" cxnId="{2C17E813-FEC6-44EB-B0A3-BAC7C093AAF4}">
      <dgm:prSet/>
      <dgm:spPr/>
      <dgm:t>
        <a:bodyPr/>
        <a:lstStyle/>
        <a:p>
          <a:endParaRPr lang="en-US"/>
        </a:p>
      </dgm:t>
    </dgm:pt>
    <dgm:pt modelId="{8903B93C-BC58-4B50-9832-C9D22EB0C1D2}" type="sibTrans" cxnId="{2C17E813-FEC6-44EB-B0A3-BAC7C093AAF4}">
      <dgm:prSet/>
      <dgm:spPr/>
      <dgm:t>
        <a:bodyPr/>
        <a:lstStyle/>
        <a:p>
          <a:endParaRPr lang="en-US"/>
        </a:p>
      </dgm:t>
    </dgm:pt>
    <dgm:pt modelId="{D1F4CE54-554B-4BC8-800B-B4EE2756D924}">
      <dgm:prSet phldrT="[Text]" custT="1"/>
      <dgm:spPr/>
      <dgm:t>
        <a:bodyPr/>
        <a:lstStyle/>
        <a:p>
          <a:r>
            <a:rPr lang="bg-BG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Цел на политиката 1</a:t>
          </a:r>
        </a:p>
        <a:p>
          <a:r>
            <a:rPr lang="bg-BG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ЕФРР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27DC1E44-43E8-4BCE-ADD9-CE3DCF3F1A9F}" type="parTrans" cxnId="{E5B5ACED-F0B2-4D81-AB6B-CEB4C5F99CA4}">
      <dgm:prSet/>
      <dgm:spPr/>
      <dgm:t>
        <a:bodyPr/>
        <a:lstStyle/>
        <a:p>
          <a:endParaRPr lang="en-US"/>
        </a:p>
      </dgm:t>
    </dgm:pt>
    <dgm:pt modelId="{26F35914-8F8A-4FFE-B2F2-ECDF7F188E42}" type="sibTrans" cxnId="{E5B5ACED-F0B2-4D81-AB6B-CEB4C5F99CA4}">
      <dgm:prSet/>
      <dgm:spPr/>
      <dgm:t>
        <a:bodyPr/>
        <a:lstStyle/>
        <a:p>
          <a:endParaRPr lang="en-US"/>
        </a:p>
      </dgm:t>
    </dgm:pt>
    <dgm:pt modelId="{2D598A9F-4E2E-4168-A928-2CEB5550C1E9}">
      <dgm:prSet phldrT="[Text]" custT="1"/>
      <dgm:spPr/>
      <dgm:t>
        <a:bodyPr/>
        <a:lstStyle/>
        <a:p>
          <a:r>
            <a:rPr lang="bg-BG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Цел на политиката 4</a:t>
          </a:r>
        </a:p>
        <a:p>
          <a:r>
            <a:rPr lang="bg-BG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ЕСФ+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B0A83D41-3650-45BD-965F-2F91DAD737D7}" type="parTrans" cxnId="{18200200-B179-4873-8EA1-23FB0EFEC84C}">
      <dgm:prSet/>
      <dgm:spPr/>
      <dgm:t>
        <a:bodyPr/>
        <a:lstStyle/>
        <a:p>
          <a:endParaRPr lang="en-US"/>
        </a:p>
      </dgm:t>
    </dgm:pt>
    <dgm:pt modelId="{5A26CC94-09A8-46FA-BC4E-BC7ECA9817BE}" type="sibTrans" cxnId="{18200200-B179-4873-8EA1-23FB0EFEC84C}">
      <dgm:prSet/>
      <dgm:spPr/>
      <dgm:t>
        <a:bodyPr/>
        <a:lstStyle/>
        <a:p>
          <a:endParaRPr lang="en-US"/>
        </a:p>
      </dgm:t>
    </dgm:pt>
    <dgm:pt modelId="{57F60EFA-8F19-447F-9C95-CA5586DF8362}">
      <dgm:prSet phldrT="[Text]" custT="1"/>
      <dgm:spPr/>
      <dgm:t>
        <a:bodyPr/>
        <a:lstStyle/>
        <a:p>
          <a:r>
            <a:rPr lang="bg-B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Специфична цел 2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39788E3D-0F2C-4CDE-A8F0-E05104C23686}" type="parTrans" cxnId="{4FFA35EE-3D65-4E32-9781-9A2EFD226085}">
      <dgm:prSet/>
      <dgm:spPr/>
      <dgm:t>
        <a:bodyPr/>
        <a:lstStyle/>
        <a:p>
          <a:endParaRPr lang="en-US"/>
        </a:p>
      </dgm:t>
    </dgm:pt>
    <dgm:pt modelId="{F70C0263-28CA-4ED4-B7F6-BCA5450C89F3}" type="sibTrans" cxnId="{4FFA35EE-3D65-4E32-9781-9A2EFD226085}">
      <dgm:prSet/>
      <dgm:spPr/>
      <dgm:t>
        <a:bodyPr/>
        <a:lstStyle/>
        <a:p>
          <a:endParaRPr lang="en-US"/>
        </a:p>
      </dgm:t>
    </dgm:pt>
    <dgm:pt modelId="{F9C3A7DA-7E92-44E2-AB04-30D929424567}">
      <dgm:prSet custT="1"/>
      <dgm:spPr/>
      <dgm:t>
        <a:bodyPr/>
        <a:lstStyle/>
        <a:p>
          <a:r>
            <a:rPr lang="bg-B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Приоритет 2</a:t>
          </a:r>
        </a:p>
      </dgm:t>
    </dgm:pt>
    <dgm:pt modelId="{9D6D466D-DDDD-43D1-82F9-809332F507C4}" type="parTrans" cxnId="{FABFCFD5-93F7-4E84-99BE-DAECF6F932D9}">
      <dgm:prSet/>
      <dgm:spPr/>
      <dgm:t>
        <a:bodyPr/>
        <a:lstStyle/>
        <a:p>
          <a:endParaRPr lang="en-US"/>
        </a:p>
      </dgm:t>
    </dgm:pt>
    <dgm:pt modelId="{9AAE7893-75F0-43C2-AED5-56847828FA86}" type="sibTrans" cxnId="{FABFCFD5-93F7-4E84-99BE-DAECF6F932D9}">
      <dgm:prSet/>
      <dgm:spPr/>
      <dgm:t>
        <a:bodyPr/>
        <a:lstStyle/>
        <a:p>
          <a:endParaRPr lang="en-US"/>
        </a:p>
      </dgm:t>
    </dgm:pt>
    <dgm:pt modelId="{A5DCD3A6-6EC2-4A3E-9C66-3A7FEDB334E1}">
      <dgm:prSet custT="1"/>
      <dgm:spPr/>
      <dgm:t>
        <a:bodyPr/>
        <a:lstStyle/>
        <a:p>
          <a:r>
            <a:rPr lang="bg-B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Специфична цел 4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84C03B26-885A-4FAD-92B3-64F46492C0EA}" type="parTrans" cxnId="{EEC5174A-66E9-45C1-884F-E17AACE650EB}">
      <dgm:prSet/>
      <dgm:spPr/>
      <dgm:t>
        <a:bodyPr/>
        <a:lstStyle/>
        <a:p>
          <a:endParaRPr lang="en-US"/>
        </a:p>
      </dgm:t>
    </dgm:pt>
    <dgm:pt modelId="{AB4BB577-0EF3-44B0-86AB-B207E23CEFE0}" type="sibTrans" cxnId="{EEC5174A-66E9-45C1-884F-E17AACE650EB}">
      <dgm:prSet/>
      <dgm:spPr/>
      <dgm:t>
        <a:bodyPr/>
        <a:lstStyle/>
        <a:p>
          <a:endParaRPr lang="en-US"/>
        </a:p>
      </dgm:t>
    </dgm:pt>
    <dgm:pt modelId="{1DE38134-31D9-4EB7-907C-E2D1E226A9CD}">
      <dgm:prSet custT="1"/>
      <dgm:spPr/>
      <dgm:t>
        <a:bodyPr/>
        <a:lstStyle/>
        <a:p>
          <a:r>
            <a:rPr lang="bg-B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Приоритет 3</a:t>
          </a:r>
        </a:p>
      </dgm:t>
    </dgm:pt>
    <dgm:pt modelId="{C3C6CD4E-899A-4D05-9F26-2FA47F1A4D75}" type="parTrans" cxnId="{21B9C511-F3C8-4260-A09E-B28D2978D05D}">
      <dgm:prSet/>
      <dgm:spPr/>
      <dgm:t>
        <a:bodyPr/>
        <a:lstStyle/>
        <a:p>
          <a:endParaRPr lang="en-US"/>
        </a:p>
      </dgm:t>
    </dgm:pt>
    <dgm:pt modelId="{CB8BC834-FE53-4938-B53D-51A4046CB7A3}" type="sibTrans" cxnId="{21B9C511-F3C8-4260-A09E-B28D2978D05D}">
      <dgm:prSet/>
      <dgm:spPr/>
      <dgm:t>
        <a:bodyPr/>
        <a:lstStyle/>
        <a:p>
          <a:endParaRPr lang="en-US"/>
        </a:p>
      </dgm:t>
    </dgm:pt>
    <dgm:pt modelId="{D0DD778F-B004-4D52-B8C3-81338B65E77D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bg-B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Приоритет 1</a:t>
          </a:r>
        </a:p>
        <a:p>
          <a:pPr>
            <a:spcAft>
              <a:spcPct val="35000"/>
            </a:spcAft>
          </a:pP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C1B2C52C-7C2A-43ED-8E35-C296079C9E81}" type="parTrans" cxnId="{BDBD3E81-B1A0-49AA-B178-7CEB0A238E1C}">
      <dgm:prSet/>
      <dgm:spPr/>
      <dgm:t>
        <a:bodyPr/>
        <a:lstStyle/>
        <a:p>
          <a:endParaRPr lang="en-US"/>
        </a:p>
      </dgm:t>
    </dgm:pt>
    <dgm:pt modelId="{5882DCF4-F3E2-401D-9709-6DED0373AEC8}" type="sibTrans" cxnId="{BDBD3E81-B1A0-49AA-B178-7CEB0A238E1C}">
      <dgm:prSet/>
      <dgm:spPr/>
      <dgm:t>
        <a:bodyPr/>
        <a:lstStyle/>
        <a:p>
          <a:endParaRPr lang="en-US"/>
        </a:p>
      </dgm:t>
    </dgm:pt>
    <dgm:pt modelId="{0324AA82-4262-4D51-870B-70497D85BA65}">
      <dgm:prSet phldrT="[Text]" custT="1"/>
      <dgm:spPr/>
      <dgm:t>
        <a:bodyPr/>
        <a:lstStyle/>
        <a:p>
          <a:r>
            <a:rPr lang="bg-B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Специфична цел 1</a:t>
          </a:r>
        </a:p>
      </dgm:t>
    </dgm:pt>
    <dgm:pt modelId="{DF373E8F-7431-4D46-8E6C-304307CD7BF0}" type="sibTrans" cxnId="{3FC7B3F0-B8EC-415A-B4F6-61249A6F00B7}">
      <dgm:prSet/>
      <dgm:spPr/>
      <dgm:t>
        <a:bodyPr/>
        <a:lstStyle/>
        <a:p>
          <a:endParaRPr lang="en-US"/>
        </a:p>
      </dgm:t>
    </dgm:pt>
    <dgm:pt modelId="{6A6FC345-2EB6-4B0C-8940-93D62FD428A6}" type="parTrans" cxnId="{3FC7B3F0-B8EC-415A-B4F6-61249A6F00B7}">
      <dgm:prSet/>
      <dgm:spPr/>
      <dgm:t>
        <a:bodyPr/>
        <a:lstStyle/>
        <a:p>
          <a:endParaRPr lang="en-US"/>
        </a:p>
      </dgm:t>
    </dgm:pt>
    <dgm:pt modelId="{6432AC04-5A90-4ED8-A1B3-9F4E22CBE88E}">
      <dgm:prSet custT="1"/>
      <dgm:spPr/>
      <dgm:t>
        <a:bodyPr/>
        <a:lstStyle/>
        <a:p>
          <a:r>
            <a:rPr lang="bg-B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Специфична цел 3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153FDCB0-6232-4B85-84D8-FF5CFE33142F}" type="parTrans" cxnId="{5C894017-4286-4887-802C-F9B80B992A44}">
      <dgm:prSet/>
      <dgm:spPr/>
      <dgm:t>
        <a:bodyPr/>
        <a:lstStyle/>
        <a:p>
          <a:endParaRPr lang="en-US"/>
        </a:p>
      </dgm:t>
    </dgm:pt>
    <dgm:pt modelId="{1933BC95-C9EA-4A13-A6B6-212AEEBD8CDD}" type="sibTrans" cxnId="{5C894017-4286-4887-802C-F9B80B992A44}">
      <dgm:prSet/>
      <dgm:spPr/>
      <dgm:t>
        <a:bodyPr/>
        <a:lstStyle/>
        <a:p>
          <a:endParaRPr lang="en-US"/>
        </a:p>
      </dgm:t>
    </dgm:pt>
    <dgm:pt modelId="{99D1BF40-2D41-40AF-8AAA-4A2FA7D8D312}" type="pres">
      <dgm:prSet presAssocID="{938E69CF-B4B6-4B44-ACF2-114E971A51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DCBA3D-D7B3-4781-B6BA-E6D7200B086E}" type="pres">
      <dgm:prSet presAssocID="{EB1FD89E-7FDD-4679-9575-2A3E82675815}" presName="hierRoot1" presStyleCnt="0"/>
      <dgm:spPr/>
    </dgm:pt>
    <dgm:pt modelId="{536778ED-D95E-46B8-9BAB-420F165017AC}" type="pres">
      <dgm:prSet presAssocID="{EB1FD89E-7FDD-4679-9575-2A3E82675815}" presName="composite" presStyleCnt="0"/>
      <dgm:spPr/>
    </dgm:pt>
    <dgm:pt modelId="{07F36719-D3F5-45D3-A80C-B103A959CE34}" type="pres">
      <dgm:prSet presAssocID="{EB1FD89E-7FDD-4679-9575-2A3E82675815}" presName="background" presStyleLbl="node0" presStyleIdx="0" presStyleCnt="1"/>
      <dgm:spPr/>
    </dgm:pt>
    <dgm:pt modelId="{7448AF04-8278-47C9-8E97-782AAD95D3F4}" type="pres">
      <dgm:prSet presAssocID="{EB1FD89E-7FDD-4679-9575-2A3E82675815}" presName="text" presStyleLbl="fgAcc0" presStyleIdx="0" presStyleCnt="1" custScaleX="145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D54D-64FB-451D-8764-33ECA39230E5}" type="pres">
      <dgm:prSet presAssocID="{EB1FD89E-7FDD-4679-9575-2A3E82675815}" presName="hierChild2" presStyleCnt="0"/>
      <dgm:spPr/>
    </dgm:pt>
    <dgm:pt modelId="{4C375904-C95E-4B67-B855-5521C306F7A8}" type="pres">
      <dgm:prSet presAssocID="{27DC1E44-43E8-4BCE-ADD9-CE3DCF3F1A9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AD145E1-CF63-4C39-B62A-CF4DDFA645F5}" type="pres">
      <dgm:prSet presAssocID="{D1F4CE54-554B-4BC8-800B-B4EE2756D924}" presName="hierRoot2" presStyleCnt="0"/>
      <dgm:spPr/>
    </dgm:pt>
    <dgm:pt modelId="{E2D26FF3-34D1-40BD-9750-43B6A1311EBA}" type="pres">
      <dgm:prSet presAssocID="{D1F4CE54-554B-4BC8-800B-B4EE2756D924}" presName="composite2" presStyleCnt="0"/>
      <dgm:spPr/>
    </dgm:pt>
    <dgm:pt modelId="{B8EAB5A2-C867-498F-B210-67968641AEEC}" type="pres">
      <dgm:prSet presAssocID="{D1F4CE54-554B-4BC8-800B-B4EE2756D924}" presName="background2" presStyleLbl="node2" presStyleIdx="0" presStyleCnt="2"/>
      <dgm:spPr/>
    </dgm:pt>
    <dgm:pt modelId="{B584BE04-5E41-4894-A3DB-7BC86F899FA8}" type="pres">
      <dgm:prSet presAssocID="{D1F4CE54-554B-4BC8-800B-B4EE2756D924}" presName="text2" presStyleLbl="fgAcc2" presStyleIdx="0" presStyleCnt="2" custScaleX="182547" custLinFactNeighborX="29089" custLinFactNeighborY="6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05C99A-A1B7-47E6-9852-2A31BE61F1BC}" type="pres">
      <dgm:prSet presAssocID="{D1F4CE54-554B-4BC8-800B-B4EE2756D924}" presName="hierChild3" presStyleCnt="0"/>
      <dgm:spPr/>
    </dgm:pt>
    <dgm:pt modelId="{075E3C97-A1DE-469C-B1B2-7FD50D229502}" type="pres">
      <dgm:prSet presAssocID="{6A6FC345-2EB6-4B0C-8940-93D62FD428A6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43A60A6-BC72-402A-9812-3D15BFCB5071}" type="pres">
      <dgm:prSet presAssocID="{0324AA82-4262-4D51-870B-70497D85BA65}" presName="hierRoot3" presStyleCnt="0"/>
      <dgm:spPr/>
    </dgm:pt>
    <dgm:pt modelId="{9C9A153C-34FD-4E59-B44B-2D0A605C727F}" type="pres">
      <dgm:prSet presAssocID="{0324AA82-4262-4D51-870B-70497D85BA65}" presName="composite3" presStyleCnt="0"/>
      <dgm:spPr/>
    </dgm:pt>
    <dgm:pt modelId="{DA417574-98DD-4469-BC5A-E60CF6D14B31}" type="pres">
      <dgm:prSet presAssocID="{0324AA82-4262-4D51-870B-70497D85BA65}" presName="background3" presStyleLbl="node3" presStyleIdx="0" presStyleCnt="4"/>
      <dgm:spPr/>
    </dgm:pt>
    <dgm:pt modelId="{56DEBDDA-4BF8-45DE-82AC-F857852C8DF5}" type="pres">
      <dgm:prSet presAssocID="{0324AA82-4262-4D51-870B-70497D85BA65}" presName="text3" presStyleLbl="fgAcc3" presStyleIdx="0" presStyleCnt="4" custScaleX="155117" custLinFactNeighborX="2981" custLinFactNeighborY="-2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EABCFC-AE37-4D44-A217-B1C10BF1153F}" type="pres">
      <dgm:prSet presAssocID="{0324AA82-4262-4D51-870B-70497D85BA65}" presName="hierChild4" presStyleCnt="0"/>
      <dgm:spPr/>
    </dgm:pt>
    <dgm:pt modelId="{E882DC82-5DA9-48BD-8E6A-79276EF5F8C3}" type="pres">
      <dgm:prSet presAssocID="{C1B2C52C-7C2A-43ED-8E35-C296079C9E81}" presName="Name23" presStyleLbl="parChTrans1D4" presStyleIdx="0" presStyleCnt="3"/>
      <dgm:spPr/>
      <dgm:t>
        <a:bodyPr/>
        <a:lstStyle/>
        <a:p>
          <a:endParaRPr lang="en-US"/>
        </a:p>
      </dgm:t>
    </dgm:pt>
    <dgm:pt modelId="{38B83E31-DA46-4019-ACB2-E18E819B2948}" type="pres">
      <dgm:prSet presAssocID="{D0DD778F-B004-4D52-B8C3-81338B65E77D}" presName="hierRoot4" presStyleCnt="0"/>
      <dgm:spPr/>
    </dgm:pt>
    <dgm:pt modelId="{4D658121-7725-4664-BF18-B8532478CD9B}" type="pres">
      <dgm:prSet presAssocID="{D0DD778F-B004-4D52-B8C3-81338B65E77D}" presName="composite4" presStyleCnt="0"/>
      <dgm:spPr/>
    </dgm:pt>
    <dgm:pt modelId="{2F5FC7F7-6EF0-4716-A646-9C0511051726}" type="pres">
      <dgm:prSet presAssocID="{D0DD778F-B004-4D52-B8C3-81338B65E77D}" presName="background4" presStyleLbl="node4" presStyleIdx="0" presStyleCnt="3"/>
      <dgm:spPr/>
    </dgm:pt>
    <dgm:pt modelId="{E3D581BF-1305-402E-8E07-717E16BEA994}" type="pres">
      <dgm:prSet presAssocID="{D0DD778F-B004-4D52-B8C3-81338B65E77D}" presName="text4" presStyleLbl="fgAcc4" presStyleIdx="0" presStyleCnt="3" custScaleX="207944" custLinFactNeighborX="-15386" custLinFactNeighborY="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B17B88-53D7-426C-9AEC-40796EB3FB3F}" type="pres">
      <dgm:prSet presAssocID="{D0DD778F-B004-4D52-B8C3-81338B65E77D}" presName="hierChild5" presStyleCnt="0"/>
      <dgm:spPr/>
    </dgm:pt>
    <dgm:pt modelId="{0E05854D-39BD-4FBA-B3D6-A30963F91805}" type="pres">
      <dgm:prSet presAssocID="{B0A83D41-3650-45BD-965F-2F91DAD737D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C943061-71A0-4E25-A206-286D8A285A75}" type="pres">
      <dgm:prSet presAssocID="{2D598A9F-4E2E-4168-A928-2CEB5550C1E9}" presName="hierRoot2" presStyleCnt="0"/>
      <dgm:spPr/>
    </dgm:pt>
    <dgm:pt modelId="{E3E0A57F-C0DA-466D-98DB-279F2A8FDABA}" type="pres">
      <dgm:prSet presAssocID="{2D598A9F-4E2E-4168-A928-2CEB5550C1E9}" presName="composite2" presStyleCnt="0"/>
      <dgm:spPr/>
    </dgm:pt>
    <dgm:pt modelId="{1A9ADA58-5AA3-4070-A764-680031D50A97}" type="pres">
      <dgm:prSet presAssocID="{2D598A9F-4E2E-4168-A928-2CEB5550C1E9}" presName="background2" presStyleLbl="node2" presStyleIdx="1" presStyleCnt="2"/>
      <dgm:spPr/>
    </dgm:pt>
    <dgm:pt modelId="{CF86B206-6393-4D39-9758-43665E4962F8}" type="pres">
      <dgm:prSet presAssocID="{2D598A9F-4E2E-4168-A928-2CEB5550C1E9}" presName="text2" presStyleLbl="fgAcc2" presStyleIdx="1" presStyleCnt="2" custScaleX="191760" custLinFactNeighborX="-15743" custLinFactNeighborY="1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53A01-7E5B-46D6-89E6-340D4E973438}" type="pres">
      <dgm:prSet presAssocID="{2D598A9F-4E2E-4168-A928-2CEB5550C1E9}" presName="hierChild3" presStyleCnt="0"/>
      <dgm:spPr/>
    </dgm:pt>
    <dgm:pt modelId="{16A52436-FDEE-41D0-9C16-4F6751AC197B}" type="pres">
      <dgm:prSet presAssocID="{39788E3D-0F2C-4CDE-A8F0-E05104C2368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3F5F784F-AA64-4D23-BA49-6F3CD8942995}" type="pres">
      <dgm:prSet presAssocID="{57F60EFA-8F19-447F-9C95-CA5586DF8362}" presName="hierRoot3" presStyleCnt="0"/>
      <dgm:spPr/>
    </dgm:pt>
    <dgm:pt modelId="{18E46F0B-A7C5-4DDC-B9AD-259B38267960}" type="pres">
      <dgm:prSet presAssocID="{57F60EFA-8F19-447F-9C95-CA5586DF8362}" presName="composite3" presStyleCnt="0"/>
      <dgm:spPr/>
    </dgm:pt>
    <dgm:pt modelId="{FF35D2E6-2EF3-47BE-9A46-E4FD256CD5D0}" type="pres">
      <dgm:prSet presAssocID="{57F60EFA-8F19-447F-9C95-CA5586DF8362}" presName="background3" presStyleLbl="node3" presStyleIdx="1" presStyleCnt="4"/>
      <dgm:spPr/>
    </dgm:pt>
    <dgm:pt modelId="{3FD17F0B-406D-4834-859E-EB7B0F8A7CFA}" type="pres">
      <dgm:prSet presAssocID="{57F60EFA-8F19-447F-9C95-CA5586DF8362}" presName="text3" presStyleLbl="fgAcc3" presStyleIdx="1" presStyleCnt="4" custScaleX="105107" custLinFactNeighborX="-1327" custLinFactNeighborY="-3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62A845-5737-4AC6-B9C6-D94DF0C76DCC}" type="pres">
      <dgm:prSet presAssocID="{57F60EFA-8F19-447F-9C95-CA5586DF8362}" presName="hierChild4" presStyleCnt="0"/>
      <dgm:spPr/>
    </dgm:pt>
    <dgm:pt modelId="{4F2B878A-6531-42B1-9EA6-AB6C213BC369}" type="pres">
      <dgm:prSet presAssocID="{9D6D466D-DDDD-43D1-82F9-809332F507C4}" presName="Name23" presStyleLbl="parChTrans1D4" presStyleIdx="1" presStyleCnt="3"/>
      <dgm:spPr/>
      <dgm:t>
        <a:bodyPr/>
        <a:lstStyle/>
        <a:p>
          <a:endParaRPr lang="en-US"/>
        </a:p>
      </dgm:t>
    </dgm:pt>
    <dgm:pt modelId="{B0F5EEB8-D333-4FE4-A0F4-D23A41C005E1}" type="pres">
      <dgm:prSet presAssocID="{F9C3A7DA-7E92-44E2-AB04-30D929424567}" presName="hierRoot4" presStyleCnt="0"/>
      <dgm:spPr/>
    </dgm:pt>
    <dgm:pt modelId="{A5FE0555-C905-42E3-9A82-8D7474E0CE4A}" type="pres">
      <dgm:prSet presAssocID="{F9C3A7DA-7E92-44E2-AB04-30D929424567}" presName="composite4" presStyleCnt="0"/>
      <dgm:spPr/>
    </dgm:pt>
    <dgm:pt modelId="{33307DA1-A088-45C8-B3E4-8C76D666C96D}" type="pres">
      <dgm:prSet presAssocID="{F9C3A7DA-7E92-44E2-AB04-30D929424567}" presName="background4" presStyleLbl="node4" presStyleIdx="1" presStyleCnt="3"/>
      <dgm:spPr/>
    </dgm:pt>
    <dgm:pt modelId="{814522E7-8ABF-4AA3-B388-CAA040DD6CEE}" type="pres">
      <dgm:prSet presAssocID="{F9C3A7DA-7E92-44E2-AB04-30D929424567}" presName="text4" presStyleLbl="fgAcc4" presStyleIdx="1" presStyleCnt="3" custScaleX="214633" custLinFactNeighborX="-7566" custLinFactNeighborY="7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4736C1-F4F1-4FAF-B0D0-2C22A68855F4}" type="pres">
      <dgm:prSet presAssocID="{F9C3A7DA-7E92-44E2-AB04-30D929424567}" presName="hierChild5" presStyleCnt="0"/>
      <dgm:spPr/>
    </dgm:pt>
    <dgm:pt modelId="{387DA9FE-FC43-4541-A32D-D51F8D029C15}" type="pres">
      <dgm:prSet presAssocID="{153FDCB0-6232-4B85-84D8-FF5CFE33142F}" presName="Name17" presStyleLbl="parChTrans1D3" presStyleIdx="2" presStyleCnt="4"/>
      <dgm:spPr/>
      <dgm:t>
        <a:bodyPr/>
        <a:lstStyle/>
        <a:p>
          <a:endParaRPr lang="en-US"/>
        </a:p>
      </dgm:t>
    </dgm:pt>
    <dgm:pt modelId="{F45015EF-87B0-4C27-B16B-DC1228AF461B}" type="pres">
      <dgm:prSet presAssocID="{6432AC04-5A90-4ED8-A1B3-9F4E22CBE88E}" presName="hierRoot3" presStyleCnt="0"/>
      <dgm:spPr/>
    </dgm:pt>
    <dgm:pt modelId="{7F377341-53B8-47D9-A074-0C1CDCAFEF2A}" type="pres">
      <dgm:prSet presAssocID="{6432AC04-5A90-4ED8-A1B3-9F4E22CBE88E}" presName="composite3" presStyleCnt="0"/>
      <dgm:spPr/>
    </dgm:pt>
    <dgm:pt modelId="{D9C1C818-E779-4AB2-A2FA-D5B9DAE418D7}" type="pres">
      <dgm:prSet presAssocID="{6432AC04-5A90-4ED8-A1B3-9F4E22CBE88E}" presName="background3" presStyleLbl="node3" presStyleIdx="2" presStyleCnt="4"/>
      <dgm:spPr/>
    </dgm:pt>
    <dgm:pt modelId="{5698171A-C251-4DDE-BE2C-73F25FC6B015}" type="pres">
      <dgm:prSet presAssocID="{6432AC04-5A90-4ED8-A1B3-9F4E22CBE88E}" presName="text3" presStyleLbl="fgAcc3" presStyleIdx="2" presStyleCnt="4" custScaleX="110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8D5312-FDC1-4814-B68B-AA1C16BA8D8F}" type="pres">
      <dgm:prSet presAssocID="{6432AC04-5A90-4ED8-A1B3-9F4E22CBE88E}" presName="hierChild4" presStyleCnt="0"/>
      <dgm:spPr/>
    </dgm:pt>
    <dgm:pt modelId="{DD0C36DF-A7BF-4F9C-A77D-B89C236C154A}" type="pres">
      <dgm:prSet presAssocID="{84C03B26-885A-4FAD-92B3-64F46492C0EA}" presName="Name17" presStyleLbl="parChTrans1D3" presStyleIdx="3" presStyleCnt="4"/>
      <dgm:spPr/>
      <dgm:t>
        <a:bodyPr/>
        <a:lstStyle/>
        <a:p>
          <a:endParaRPr lang="en-US"/>
        </a:p>
      </dgm:t>
    </dgm:pt>
    <dgm:pt modelId="{659E211B-1CF5-469E-8A28-73D97A892F00}" type="pres">
      <dgm:prSet presAssocID="{A5DCD3A6-6EC2-4A3E-9C66-3A7FEDB334E1}" presName="hierRoot3" presStyleCnt="0"/>
      <dgm:spPr/>
    </dgm:pt>
    <dgm:pt modelId="{F0CF8B2B-DE7B-4367-A270-78E3713227DE}" type="pres">
      <dgm:prSet presAssocID="{A5DCD3A6-6EC2-4A3E-9C66-3A7FEDB334E1}" presName="composite3" presStyleCnt="0"/>
      <dgm:spPr/>
    </dgm:pt>
    <dgm:pt modelId="{2029E793-6B34-450F-A43E-0BE65D05CABA}" type="pres">
      <dgm:prSet presAssocID="{A5DCD3A6-6EC2-4A3E-9C66-3A7FEDB334E1}" presName="background3" presStyleLbl="node3" presStyleIdx="3" presStyleCnt="4"/>
      <dgm:spPr/>
    </dgm:pt>
    <dgm:pt modelId="{4B891B9F-DCD7-46C6-A838-AD8D8D1A7700}" type="pres">
      <dgm:prSet presAssocID="{A5DCD3A6-6EC2-4A3E-9C66-3A7FEDB334E1}" presName="text3" presStyleLbl="fgAcc3" presStyleIdx="3" presStyleCnt="4" custScaleX="104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1D657C-3FE1-4307-A13B-D51E1308F0AE}" type="pres">
      <dgm:prSet presAssocID="{A5DCD3A6-6EC2-4A3E-9C66-3A7FEDB334E1}" presName="hierChild4" presStyleCnt="0"/>
      <dgm:spPr/>
    </dgm:pt>
    <dgm:pt modelId="{5510233C-1313-44EF-8872-726829DECBC5}" type="pres">
      <dgm:prSet presAssocID="{C3C6CD4E-899A-4D05-9F26-2FA47F1A4D75}" presName="Name23" presStyleLbl="parChTrans1D4" presStyleIdx="2" presStyleCnt="3"/>
      <dgm:spPr/>
      <dgm:t>
        <a:bodyPr/>
        <a:lstStyle/>
        <a:p>
          <a:endParaRPr lang="en-US"/>
        </a:p>
      </dgm:t>
    </dgm:pt>
    <dgm:pt modelId="{E7BF7DDF-6AD4-44D6-B1D5-0342169E3A26}" type="pres">
      <dgm:prSet presAssocID="{1DE38134-31D9-4EB7-907C-E2D1E226A9CD}" presName="hierRoot4" presStyleCnt="0"/>
      <dgm:spPr/>
    </dgm:pt>
    <dgm:pt modelId="{8FBFB706-5AEF-430B-B4CF-80547531783C}" type="pres">
      <dgm:prSet presAssocID="{1DE38134-31D9-4EB7-907C-E2D1E226A9CD}" presName="composite4" presStyleCnt="0"/>
      <dgm:spPr/>
    </dgm:pt>
    <dgm:pt modelId="{4611DEB6-9791-4961-975B-21383A8E360C}" type="pres">
      <dgm:prSet presAssocID="{1DE38134-31D9-4EB7-907C-E2D1E226A9CD}" presName="background4" presStyleLbl="node4" presStyleIdx="2" presStyleCnt="3"/>
      <dgm:spPr/>
    </dgm:pt>
    <dgm:pt modelId="{09C3CA0C-EBD4-4A5E-83E6-777E9FE6D68D}" type="pres">
      <dgm:prSet presAssocID="{1DE38134-31D9-4EB7-907C-E2D1E226A9CD}" presName="text4" presStyleLbl="fgAcc4" presStyleIdx="2" presStyleCnt="3" custScaleX="229866" custLinFactNeighborX="13853" custLinFactNeighborY="1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9FE2E-FC66-4C81-90E9-C80A5FABEC0C}" type="pres">
      <dgm:prSet presAssocID="{1DE38134-31D9-4EB7-907C-E2D1E226A9CD}" presName="hierChild5" presStyleCnt="0"/>
      <dgm:spPr/>
    </dgm:pt>
  </dgm:ptLst>
  <dgm:cxnLst>
    <dgm:cxn modelId="{4FFA35EE-3D65-4E32-9781-9A2EFD226085}" srcId="{2D598A9F-4E2E-4168-A928-2CEB5550C1E9}" destId="{57F60EFA-8F19-447F-9C95-CA5586DF8362}" srcOrd="0" destOrd="0" parTransId="{39788E3D-0F2C-4CDE-A8F0-E05104C23686}" sibTransId="{F70C0263-28CA-4ED4-B7F6-BCA5450C89F3}"/>
    <dgm:cxn modelId="{8AFD6E7C-CE52-4989-B47E-F332E163BE2A}" type="presOf" srcId="{2D598A9F-4E2E-4168-A928-2CEB5550C1E9}" destId="{CF86B206-6393-4D39-9758-43665E4962F8}" srcOrd="0" destOrd="0" presId="urn:microsoft.com/office/officeart/2005/8/layout/hierarchy1"/>
    <dgm:cxn modelId="{BDBD3E81-B1A0-49AA-B178-7CEB0A238E1C}" srcId="{0324AA82-4262-4D51-870B-70497D85BA65}" destId="{D0DD778F-B004-4D52-B8C3-81338B65E77D}" srcOrd="0" destOrd="0" parTransId="{C1B2C52C-7C2A-43ED-8E35-C296079C9E81}" sibTransId="{5882DCF4-F3E2-401D-9709-6DED0373AEC8}"/>
    <dgm:cxn modelId="{7125BB1D-D848-445F-855B-1B9E4C3E876E}" type="presOf" srcId="{6432AC04-5A90-4ED8-A1B3-9F4E22CBE88E}" destId="{5698171A-C251-4DDE-BE2C-73F25FC6B015}" srcOrd="0" destOrd="0" presId="urn:microsoft.com/office/officeart/2005/8/layout/hierarchy1"/>
    <dgm:cxn modelId="{D5C8FEAF-B5A9-47D0-BDEF-EF66E3DE896D}" type="presOf" srcId="{153FDCB0-6232-4B85-84D8-FF5CFE33142F}" destId="{387DA9FE-FC43-4541-A32D-D51F8D029C15}" srcOrd="0" destOrd="0" presId="urn:microsoft.com/office/officeart/2005/8/layout/hierarchy1"/>
    <dgm:cxn modelId="{3FC7B3F0-B8EC-415A-B4F6-61249A6F00B7}" srcId="{D1F4CE54-554B-4BC8-800B-B4EE2756D924}" destId="{0324AA82-4262-4D51-870B-70497D85BA65}" srcOrd="0" destOrd="0" parTransId="{6A6FC345-2EB6-4B0C-8940-93D62FD428A6}" sibTransId="{DF373E8F-7431-4D46-8E6C-304307CD7BF0}"/>
    <dgm:cxn modelId="{3A869EEB-E947-423E-AC71-91703075484B}" type="presOf" srcId="{EB1FD89E-7FDD-4679-9575-2A3E82675815}" destId="{7448AF04-8278-47C9-8E97-782AAD95D3F4}" srcOrd="0" destOrd="0" presId="urn:microsoft.com/office/officeart/2005/8/layout/hierarchy1"/>
    <dgm:cxn modelId="{18200200-B179-4873-8EA1-23FB0EFEC84C}" srcId="{EB1FD89E-7FDD-4679-9575-2A3E82675815}" destId="{2D598A9F-4E2E-4168-A928-2CEB5550C1E9}" srcOrd="1" destOrd="0" parTransId="{B0A83D41-3650-45BD-965F-2F91DAD737D7}" sibTransId="{5A26CC94-09A8-46FA-BC4E-BC7ECA9817BE}"/>
    <dgm:cxn modelId="{1590F59D-E736-48AD-AABA-BDA430E57E72}" type="presOf" srcId="{27DC1E44-43E8-4BCE-ADD9-CE3DCF3F1A9F}" destId="{4C375904-C95E-4B67-B855-5521C306F7A8}" srcOrd="0" destOrd="0" presId="urn:microsoft.com/office/officeart/2005/8/layout/hierarchy1"/>
    <dgm:cxn modelId="{DA21D352-A9BF-4403-894B-23F6EC4D9A05}" type="presOf" srcId="{C1B2C52C-7C2A-43ED-8E35-C296079C9E81}" destId="{E882DC82-5DA9-48BD-8E6A-79276EF5F8C3}" srcOrd="0" destOrd="0" presId="urn:microsoft.com/office/officeart/2005/8/layout/hierarchy1"/>
    <dgm:cxn modelId="{EEC5174A-66E9-45C1-884F-E17AACE650EB}" srcId="{2D598A9F-4E2E-4168-A928-2CEB5550C1E9}" destId="{A5DCD3A6-6EC2-4A3E-9C66-3A7FEDB334E1}" srcOrd="2" destOrd="0" parTransId="{84C03B26-885A-4FAD-92B3-64F46492C0EA}" sibTransId="{AB4BB577-0EF3-44B0-86AB-B207E23CEFE0}"/>
    <dgm:cxn modelId="{C43A9146-C163-464C-A44A-87824A94C49F}" type="presOf" srcId="{84C03B26-885A-4FAD-92B3-64F46492C0EA}" destId="{DD0C36DF-A7BF-4F9C-A77D-B89C236C154A}" srcOrd="0" destOrd="0" presId="urn:microsoft.com/office/officeart/2005/8/layout/hierarchy1"/>
    <dgm:cxn modelId="{69A21583-ED87-4C51-B18B-3B674C90F83E}" type="presOf" srcId="{39788E3D-0F2C-4CDE-A8F0-E05104C23686}" destId="{16A52436-FDEE-41D0-9C16-4F6751AC197B}" srcOrd="0" destOrd="0" presId="urn:microsoft.com/office/officeart/2005/8/layout/hierarchy1"/>
    <dgm:cxn modelId="{79E28F47-EF5B-4D83-AB7A-02861FE3D1EC}" type="presOf" srcId="{D1F4CE54-554B-4BC8-800B-B4EE2756D924}" destId="{B584BE04-5E41-4894-A3DB-7BC86F899FA8}" srcOrd="0" destOrd="0" presId="urn:microsoft.com/office/officeart/2005/8/layout/hierarchy1"/>
    <dgm:cxn modelId="{FA4FFFEA-9B37-402C-B55A-2C2B124E05D8}" type="presOf" srcId="{B0A83D41-3650-45BD-965F-2F91DAD737D7}" destId="{0E05854D-39BD-4FBA-B3D6-A30963F91805}" srcOrd="0" destOrd="0" presId="urn:microsoft.com/office/officeart/2005/8/layout/hierarchy1"/>
    <dgm:cxn modelId="{2C17E813-FEC6-44EB-B0A3-BAC7C093AAF4}" srcId="{938E69CF-B4B6-4B44-ACF2-114E971A51B7}" destId="{EB1FD89E-7FDD-4679-9575-2A3E82675815}" srcOrd="0" destOrd="0" parTransId="{99E857C9-DB5A-426F-9B0D-1FA6FE3A3778}" sibTransId="{8903B93C-BC58-4B50-9832-C9D22EB0C1D2}"/>
    <dgm:cxn modelId="{59BFA7AA-758A-4AB2-95DD-00CAC1B9EF60}" type="presOf" srcId="{9D6D466D-DDDD-43D1-82F9-809332F507C4}" destId="{4F2B878A-6531-42B1-9EA6-AB6C213BC369}" srcOrd="0" destOrd="0" presId="urn:microsoft.com/office/officeart/2005/8/layout/hierarchy1"/>
    <dgm:cxn modelId="{0D246575-4F5C-4949-B7AE-2F06563682C5}" type="presOf" srcId="{938E69CF-B4B6-4B44-ACF2-114E971A51B7}" destId="{99D1BF40-2D41-40AF-8AAA-4A2FA7D8D312}" srcOrd="0" destOrd="0" presId="urn:microsoft.com/office/officeart/2005/8/layout/hierarchy1"/>
    <dgm:cxn modelId="{BCF2F677-A1B5-4EEA-A300-A08936223CC9}" type="presOf" srcId="{57F60EFA-8F19-447F-9C95-CA5586DF8362}" destId="{3FD17F0B-406D-4834-859E-EB7B0F8A7CFA}" srcOrd="0" destOrd="0" presId="urn:microsoft.com/office/officeart/2005/8/layout/hierarchy1"/>
    <dgm:cxn modelId="{D6482071-3495-4935-8109-163CE524D3D6}" type="presOf" srcId="{C3C6CD4E-899A-4D05-9F26-2FA47F1A4D75}" destId="{5510233C-1313-44EF-8872-726829DECBC5}" srcOrd="0" destOrd="0" presId="urn:microsoft.com/office/officeart/2005/8/layout/hierarchy1"/>
    <dgm:cxn modelId="{1D96A35A-70F9-4F9E-B2D0-F03DB68C2588}" type="presOf" srcId="{A5DCD3A6-6EC2-4A3E-9C66-3A7FEDB334E1}" destId="{4B891B9F-DCD7-46C6-A838-AD8D8D1A7700}" srcOrd="0" destOrd="0" presId="urn:microsoft.com/office/officeart/2005/8/layout/hierarchy1"/>
    <dgm:cxn modelId="{60F112D5-D369-40E1-8187-8B84EC13F1E5}" type="presOf" srcId="{F9C3A7DA-7E92-44E2-AB04-30D929424567}" destId="{814522E7-8ABF-4AA3-B388-CAA040DD6CEE}" srcOrd="0" destOrd="0" presId="urn:microsoft.com/office/officeart/2005/8/layout/hierarchy1"/>
    <dgm:cxn modelId="{E255390B-7793-4591-8086-D0FE348534D4}" type="presOf" srcId="{0324AA82-4262-4D51-870B-70497D85BA65}" destId="{56DEBDDA-4BF8-45DE-82AC-F857852C8DF5}" srcOrd="0" destOrd="0" presId="urn:microsoft.com/office/officeart/2005/8/layout/hierarchy1"/>
    <dgm:cxn modelId="{5C894017-4286-4887-802C-F9B80B992A44}" srcId="{2D598A9F-4E2E-4168-A928-2CEB5550C1E9}" destId="{6432AC04-5A90-4ED8-A1B3-9F4E22CBE88E}" srcOrd="1" destOrd="0" parTransId="{153FDCB0-6232-4B85-84D8-FF5CFE33142F}" sibTransId="{1933BC95-C9EA-4A13-A6B6-212AEEBD8CDD}"/>
    <dgm:cxn modelId="{745D65F2-6A7F-4112-95BD-AE1974953BE9}" type="presOf" srcId="{D0DD778F-B004-4D52-B8C3-81338B65E77D}" destId="{E3D581BF-1305-402E-8E07-717E16BEA994}" srcOrd="0" destOrd="0" presId="urn:microsoft.com/office/officeart/2005/8/layout/hierarchy1"/>
    <dgm:cxn modelId="{E5B5ACED-F0B2-4D81-AB6B-CEB4C5F99CA4}" srcId="{EB1FD89E-7FDD-4679-9575-2A3E82675815}" destId="{D1F4CE54-554B-4BC8-800B-B4EE2756D924}" srcOrd="0" destOrd="0" parTransId="{27DC1E44-43E8-4BCE-ADD9-CE3DCF3F1A9F}" sibTransId="{26F35914-8F8A-4FFE-B2F2-ECDF7F188E42}"/>
    <dgm:cxn modelId="{FABFCFD5-93F7-4E84-99BE-DAECF6F932D9}" srcId="{57F60EFA-8F19-447F-9C95-CA5586DF8362}" destId="{F9C3A7DA-7E92-44E2-AB04-30D929424567}" srcOrd="0" destOrd="0" parTransId="{9D6D466D-DDDD-43D1-82F9-809332F507C4}" sibTransId="{9AAE7893-75F0-43C2-AED5-56847828FA86}"/>
    <dgm:cxn modelId="{0F8346AA-C35E-4722-AD7F-5DA800FAAE5C}" type="presOf" srcId="{1DE38134-31D9-4EB7-907C-E2D1E226A9CD}" destId="{09C3CA0C-EBD4-4A5E-83E6-777E9FE6D68D}" srcOrd="0" destOrd="0" presId="urn:microsoft.com/office/officeart/2005/8/layout/hierarchy1"/>
    <dgm:cxn modelId="{0127DF03-663B-4EEC-A582-BCE89B1C1D71}" type="presOf" srcId="{6A6FC345-2EB6-4B0C-8940-93D62FD428A6}" destId="{075E3C97-A1DE-469C-B1B2-7FD50D229502}" srcOrd="0" destOrd="0" presId="urn:microsoft.com/office/officeart/2005/8/layout/hierarchy1"/>
    <dgm:cxn modelId="{21B9C511-F3C8-4260-A09E-B28D2978D05D}" srcId="{A5DCD3A6-6EC2-4A3E-9C66-3A7FEDB334E1}" destId="{1DE38134-31D9-4EB7-907C-E2D1E226A9CD}" srcOrd="0" destOrd="0" parTransId="{C3C6CD4E-899A-4D05-9F26-2FA47F1A4D75}" sibTransId="{CB8BC834-FE53-4938-B53D-51A4046CB7A3}"/>
    <dgm:cxn modelId="{4F988D97-CF7C-485B-88B0-4E6641458031}" type="presParOf" srcId="{99D1BF40-2D41-40AF-8AAA-4A2FA7D8D312}" destId="{09DCBA3D-D7B3-4781-B6BA-E6D7200B086E}" srcOrd="0" destOrd="0" presId="urn:microsoft.com/office/officeart/2005/8/layout/hierarchy1"/>
    <dgm:cxn modelId="{4372A572-EEEF-4B9C-B8D1-0B604E3D6B5C}" type="presParOf" srcId="{09DCBA3D-D7B3-4781-B6BA-E6D7200B086E}" destId="{536778ED-D95E-46B8-9BAB-420F165017AC}" srcOrd="0" destOrd="0" presId="urn:microsoft.com/office/officeart/2005/8/layout/hierarchy1"/>
    <dgm:cxn modelId="{E0A25892-EA7B-4DBA-BDD8-940C5949C89B}" type="presParOf" srcId="{536778ED-D95E-46B8-9BAB-420F165017AC}" destId="{07F36719-D3F5-45D3-A80C-B103A959CE34}" srcOrd="0" destOrd="0" presId="urn:microsoft.com/office/officeart/2005/8/layout/hierarchy1"/>
    <dgm:cxn modelId="{8C70BB5D-6E8A-4E92-ADE8-6641AD00F7A7}" type="presParOf" srcId="{536778ED-D95E-46B8-9BAB-420F165017AC}" destId="{7448AF04-8278-47C9-8E97-782AAD95D3F4}" srcOrd="1" destOrd="0" presId="urn:microsoft.com/office/officeart/2005/8/layout/hierarchy1"/>
    <dgm:cxn modelId="{733D76A0-9F26-4382-A114-C38AB6A3E947}" type="presParOf" srcId="{09DCBA3D-D7B3-4781-B6BA-E6D7200B086E}" destId="{FB92D54D-64FB-451D-8764-33ECA39230E5}" srcOrd="1" destOrd="0" presId="urn:microsoft.com/office/officeart/2005/8/layout/hierarchy1"/>
    <dgm:cxn modelId="{F9C09020-BD41-4006-9587-86F5C6CC9465}" type="presParOf" srcId="{FB92D54D-64FB-451D-8764-33ECA39230E5}" destId="{4C375904-C95E-4B67-B855-5521C306F7A8}" srcOrd="0" destOrd="0" presId="urn:microsoft.com/office/officeart/2005/8/layout/hierarchy1"/>
    <dgm:cxn modelId="{48237EBC-D573-4C6E-A8B6-3F12B7BE1338}" type="presParOf" srcId="{FB92D54D-64FB-451D-8764-33ECA39230E5}" destId="{BAD145E1-CF63-4C39-B62A-CF4DDFA645F5}" srcOrd="1" destOrd="0" presId="urn:microsoft.com/office/officeart/2005/8/layout/hierarchy1"/>
    <dgm:cxn modelId="{731A9473-DCD2-4383-91FA-E5827788EE84}" type="presParOf" srcId="{BAD145E1-CF63-4C39-B62A-CF4DDFA645F5}" destId="{E2D26FF3-34D1-40BD-9750-43B6A1311EBA}" srcOrd="0" destOrd="0" presId="urn:microsoft.com/office/officeart/2005/8/layout/hierarchy1"/>
    <dgm:cxn modelId="{249588DB-0E24-489C-BF02-506D772CBD27}" type="presParOf" srcId="{E2D26FF3-34D1-40BD-9750-43B6A1311EBA}" destId="{B8EAB5A2-C867-498F-B210-67968641AEEC}" srcOrd="0" destOrd="0" presId="urn:microsoft.com/office/officeart/2005/8/layout/hierarchy1"/>
    <dgm:cxn modelId="{224750F0-5D4E-4F54-9559-77BA1E86E9C1}" type="presParOf" srcId="{E2D26FF3-34D1-40BD-9750-43B6A1311EBA}" destId="{B584BE04-5E41-4894-A3DB-7BC86F899FA8}" srcOrd="1" destOrd="0" presId="urn:microsoft.com/office/officeart/2005/8/layout/hierarchy1"/>
    <dgm:cxn modelId="{77E2114C-5793-48AD-B49E-567C89D318F2}" type="presParOf" srcId="{BAD145E1-CF63-4C39-B62A-CF4DDFA645F5}" destId="{B205C99A-A1B7-47E6-9852-2A31BE61F1BC}" srcOrd="1" destOrd="0" presId="urn:microsoft.com/office/officeart/2005/8/layout/hierarchy1"/>
    <dgm:cxn modelId="{566EEF3F-A2EB-4EEC-BF5C-958A558FC304}" type="presParOf" srcId="{B205C99A-A1B7-47E6-9852-2A31BE61F1BC}" destId="{075E3C97-A1DE-469C-B1B2-7FD50D229502}" srcOrd="0" destOrd="0" presId="urn:microsoft.com/office/officeart/2005/8/layout/hierarchy1"/>
    <dgm:cxn modelId="{82B08FC4-55D6-48E3-B665-02767C6235F0}" type="presParOf" srcId="{B205C99A-A1B7-47E6-9852-2A31BE61F1BC}" destId="{143A60A6-BC72-402A-9812-3D15BFCB5071}" srcOrd="1" destOrd="0" presId="urn:microsoft.com/office/officeart/2005/8/layout/hierarchy1"/>
    <dgm:cxn modelId="{D6E9E0B6-3E2A-44C3-9B5D-3C0CACB20E81}" type="presParOf" srcId="{143A60A6-BC72-402A-9812-3D15BFCB5071}" destId="{9C9A153C-34FD-4E59-B44B-2D0A605C727F}" srcOrd="0" destOrd="0" presId="urn:microsoft.com/office/officeart/2005/8/layout/hierarchy1"/>
    <dgm:cxn modelId="{24BC5479-1D30-4273-886C-9A1F7A01276A}" type="presParOf" srcId="{9C9A153C-34FD-4E59-B44B-2D0A605C727F}" destId="{DA417574-98DD-4469-BC5A-E60CF6D14B31}" srcOrd="0" destOrd="0" presId="urn:microsoft.com/office/officeart/2005/8/layout/hierarchy1"/>
    <dgm:cxn modelId="{2FAC4B48-AC89-4F9C-B3D3-D3497CDFB31B}" type="presParOf" srcId="{9C9A153C-34FD-4E59-B44B-2D0A605C727F}" destId="{56DEBDDA-4BF8-45DE-82AC-F857852C8DF5}" srcOrd="1" destOrd="0" presId="urn:microsoft.com/office/officeart/2005/8/layout/hierarchy1"/>
    <dgm:cxn modelId="{1E1B490F-55E6-4BEC-B53B-FF5EE9368EB3}" type="presParOf" srcId="{143A60A6-BC72-402A-9812-3D15BFCB5071}" destId="{44EABCFC-AE37-4D44-A217-B1C10BF1153F}" srcOrd="1" destOrd="0" presId="urn:microsoft.com/office/officeart/2005/8/layout/hierarchy1"/>
    <dgm:cxn modelId="{BCB7449D-E972-4926-B11F-F75FF3739E6C}" type="presParOf" srcId="{44EABCFC-AE37-4D44-A217-B1C10BF1153F}" destId="{E882DC82-5DA9-48BD-8E6A-79276EF5F8C3}" srcOrd="0" destOrd="0" presId="urn:microsoft.com/office/officeart/2005/8/layout/hierarchy1"/>
    <dgm:cxn modelId="{6C4D6083-270D-456B-BFE4-4EAD6343F9D6}" type="presParOf" srcId="{44EABCFC-AE37-4D44-A217-B1C10BF1153F}" destId="{38B83E31-DA46-4019-ACB2-E18E819B2948}" srcOrd="1" destOrd="0" presId="urn:microsoft.com/office/officeart/2005/8/layout/hierarchy1"/>
    <dgm:cxn modelId="{63252B72-5069-468D-8E11-C0955D2F7577}" type="presParOf" srcId="{38B83E31-DA46-4019-ACB2-E18E819B2948}" destId="{4D658121-7725-4664-BF18-B8532478CD9B}" srcOrd="0" destOrd="0" presId="urn:microsoft.com/office/officeart/2005/8/layout/hierarchy1"/>
    <dgm:cxn modelId="{90363ADB-5B3A-432A-85DD-13518807715A}" type="presParOf" srcId="{4D658121-7725-4664-BF18-B8532478CD9B}" destId="{2F5FC7F7-6EF0-4716-A646-9C0511051726}" srcOrd="0" destOrd="0" presId="urn:microsoft.com/office/officeart/2005/8/layout/hierarchy1"/>
    <dgm:cxn modelId="{0C5B3FF2-500E-4B42-A367-47E00F3CE486}" type="presParOf" srcId="{4D658121-7725-4664-BF18-B8532478CD9B}" destId="{E3D581BF-1305-402E-8E07-717E16BEA994}" srcOrd="1" destOrd="0" presId="urn:microsoft.com/office/officeart/2005/8/layout/hierarchy1"/>
    <dgm:cxn modelId="{843961EE-8BAD-4148-A485-07F5AE5A5F14}" type="presParOf" srcId="{38B83E31-DA46-4019-ACB2-E18E819B2948}" destId="{4FB17B88-53D7-426C-9AEC-40796EB3FB3F}" srcOrd="1" destOrd="0" presId="urn:microsoft.com/office/officeart/2005/8/layout/hierarchy1"/>
    <dgm:cxn modelId="{6671DFB8-D627-421B-A56E-D90335F26D99}" type="presParOf" srcId="{FB92D54D-64FB-451D-8764-33ECA39230E5}" destId="{0E05854D-39BD-4FBA-B3D6-A30963F91805}" srcOrd="2" destOrd="0" presId="urn:microsoft.com/office/officeart/2005/8/layout/hierarchy1"/>
    <dgm:cxn modelId="{5115A4F7-72BD-450C-BF49-2BD0B732C688}" type="presParOf" srcId="{FB92D54D-64FB-451D-8764-33ECA39230E5}" destId="{CC943061-71A0-4E25-A206-286D8A285A75}" srcOrd="3" destOrd="0" presId="urn:microsoft.com/office/officeart/2005/8/layout/hierarchy1"/>
    <dgm:cxn modelId="{91B36E5A-E7D1-4405-B32D-ACAB0036CF7F}" type="presParOf" srcId="{CC943061-71A0-4E25-A206-286D8A285A75}" destId="{E3E0A57F-C0DA-466D-98DB-279F2A8FDABA}" srcOrd="0" destOrd="0" presId="urn:microsoft.com/office/officeart/2005/8/layout/hierarchy1"/>
    <dgm:cxn modelId="{1169B3D0-5B8D-4811-9105-4F01479EED8C}" type="presParOf" srcId="{E3E0A57F-C0DA-466D-98DB-279F2A8FDABA}" destId="{1A9ADA58-5AA3-4070-A764-680031D50A97}" srcOrd="0" destOrd="0" presId="urn:microsoft.com/office/officeart/2005/8/layout/hierarchy1"/>
    <dgm:cxn modelId="{E1B2E45F-B3C6-499A-8C64-E7F84EC65074}" type="presParOf" srcId="{E3E0A57F-C0DA-466D-98DB-279F2A8FDABA}" destId="{CF86B206-6393-4D39-9758-43665E4962F8}" srcOrd="1" destOrd="0" presId="urn:microsoft.com/office/officeart/2005/8/layout/hierarchy1"/>
    <dgm:cxn modelId="{94FAA550-2ED5-43FC-BC3F-02D60962D422}" type="presParOf" srcId="{CC943061-71A0-4E25-A206-286D8A285A75}" destId="{69D53A01-7E5B-46D6-89E6-340D4E973438}" srcOrd="1" destOrd="0" presId="urn:microsoft.com/office/officeart/2005/8/layout/hierarchy1"/>
    <dgm:cxn modelId="{3822C92D-0DB3-47DA-B37B-5FD583697F84}" type="presParOf" srcId="{69D53A01-7E5B-46D6-89E6-340D4E973438}" destId="{16A52436-FDEE-41D0-9C16-4F6751AC197B}" srcOrd="0" destOrd="0" presId="urn:microsoft.com/office/officeart/2005/8/layout/hierarchy1"/>
    <dgm:cxn modelId="{DB25ECE3-2B04-44DF-940B-267CB04A22DE}" type="presParOf" srcId="{69D53A01-7E5B-46D6-89E6-340D4E973438}" destId="{3F5F784F-AA64-4D23-BA49-6F3CD8942995}" srcOrd="1" destOrd="0" presId="urn:microsoft.com/office/officeart/2005/8/layout/hierarchy1"/>
    <dgm:cxn modelId="{11D8F77B-734F-41DE-9B48-2EA1AA3C9BE1}" type="presParOf" srcId="{3F5F784F-AA64-4D23-BA49-6F3CD8942995}" destId="{18E46F0B-A7C5-4DDC-B9AD-259B38267960}" srcOrd="0" destOrd="0" presId="urn:microsoft.com/office/officeart/2005/8/layout/hierarchy1"/>
    <dgm:cxn modelId="{340A256B-DA8D-41C4-91B6-981A4CD78A4E}" type="presParOf" srcId="{18E46F0B-A7C5-4DDC-B9AD-259B38267960}" destId="{FF35D2E6-2EF3-47BE-9A46-E4FD256CD5D0}" srcOrd="0" destOrd="0" presId="urn:microsoft.com/office/officeart/2005/8/layout/hierarchy1"/>
    <dgm:cxn modelId="{D652CB6D-7A5B-4065-BFF1-EC8800EEE496}" type="presParOf" srcId="{18E46F0B-A7C5-4DDC-B9AD-259B38267960}" destId="{3FD17F0B-406D-4834-859E-EB7B0F8A7CFA}" srcOrd="1" destOrd="0" presId="urn:microsoft.com/office/officeart/2005/8/layout/hierarchy1"/>
    <dgm:cxn modelId="{76AB31F6-5FAC-45A6-A709-E920B2FE8785}" type="presParOf" srcId="{3F5F784F-AA64-4D23-BA49-6F3CD8942995}" destId="{3862A845-5737-4AC6-B9C6-D94DF0C76DCC}" srcOrd="1" destOrd="0" presId="urn:microsoft.com/office/officeart/2005/8/layout/hierarchy1"/>
    <dgm:cxn modelId="{F23E1ABF-FDF6-4376-837B-5C44F3F8AD4A}" type="presParOf" srcId="{3862A845-5737-4AC6-B9C6-D94DF0C76DCC}" destId="{4F2B878A-6531-42B1-9EA6-AB6C213BC369}" srcOrd="0" destOrd="0" presId="urn:microsoft.com/office/officeart/2005/8/layout/hierarchy1"/>
    <dgm:cxn modelId="{D984B773-BDB1-45C4-BB84-0CE97C394647}" type="presParOf" srcId="{3862A845-5737-4AC6-B9C6-D94DF0C76DCC}" destId="{B0F5EEB8-D333-4FE4-A0F4-D23A41C005E1}" srcOrd="1" destOrd="0" presId="urn:microsoft.com/office/officeart/2005/8/layout/hierarchy1"/>
    <dgm:cxn modelId="{FB23599D-9BC9-4A3B-8BFF-78638C857DFC}" type="presParOf" srcId="{B0F5EEB8-D333-4FE4-A0F4-D23A41C005E1}" destId="{A5FE0555-C905-42E3-9A82-8D7474E0CE4A}" srcOrd="0" destOrd="0" presId="urn:microsoft.com/office/officeart/2005/8/layout/hierarchy1"/>
    <dgm:cxn modelId="{A8281A40-5AF3-4D99-8089-13A377E33072}" type="presParOf" srcId="{A5FE0555-C905-42E3-9A82-8D7474E0CE4A}" destId="{33307DA1-A088-45C8-B3E4-8C76D666C96D}" srcOrd="0" destOrd="0" presId="urn:microsoft.com/office/officeart/2005/8/layout/hierarchy1"/>
    <dgm:cxn modelId="{E9813C2F-6F3A-437A-8A85-DF3048A22478}" type="presParOf" srcId="{A5FE0555-C905-42E3-9A82-8D7474E0CE4A}" destId="{814522E7-8ABF-4AA3-B388-CAA040DD6CEE}" srcOrd="1" destOrd="0" presId="urn:microsoft.com/office/officeart/2005/8/layout/hierarchy1"/>
    <dgm:cxn modelId="{33E2285E-C981-41DD-A6FF-6863BD88D03C}" type="presParOf" srcId="{B0F5EEB8-D333-4FE4-A0F4-D23A41C005E1}" destId="{8B4736C1-F4F1-4FAF-B0D0-2C22A68855F4}" srcOrd="1" destOrd="0" presId="urn:microsoft.com/office/officeart/2005/8/layout/hierarchy1"/>
    <dgm:cxn modelId="{AE9E5B20-0B14-47D8-8EC3-8F176427DCD0}" type="presParOf" srcId="{69D53A01-7E5B-46D6-89E6-340D4E973438}" destId="{387DA9FE-FC43-4541-A32D-D51F8D029C15}" srcOrd="2" destOrd="0" presId="urn:microsoft.com/office/officeart/2005/8/layout/hierarchy1"/>
    <dgm:cxn modelId="{A6791404-6183-4706-850A-3CD5F890F997}" type="presParOf" srcId="{69D53A01-7E5B-46D6-89E6-340D4E973438}" destId="{F45015EF-87B0-4C27-B16B-DC1228AF461B}" srcOrd="3" destOrd="0" presId="urn:microsoft.com/office/officeart/2005/8/layout/hierarchy1"/>
    <dgm:cxn modelId="{E3887810-BBD9-4D3B-8D2A-D8FE4788F7B2}" type="presParOf" srcId="{F45015EF-87B0-4C27-B16B-DC1228AF461B}" destId="{7F377341-53B8-47D9-A074-0C1CDCAFEF2A}" srcOrd="0" destOrd="0" presId="urn:microsoft.com/office/officeart/2005/8/layout/hierarchy1"/>
    <dgm:cxn modelId="{482B3809-5502-4900-AC2F-7A1CAD2C9A5D}" type="presParOf" srcId="{7F377341-53B8-47D9-A074-0C1CDCAFEF2A}" destId="{D9C1C818-E779-4AB2-A2FA-D5B9DAE418D7}" srcOrd="0" destOrd="0" presId="urn:microsoft.com/office/officeart/2005/8/layout/hierarchy1"/>
    <dgm:cxn modelId="{EF2E2E95-0619-496F-A2AE-371B5BC1D6F2}" type="presParOf" srcId="{7F377341-53B8-47D9-A074-0C1CDCAFEF2A}" destId="{5698171A-C251-4DDE-BE2C-73F25FC6B015}" srcOrd="1" destOrd="0" presId="urn:microsoft.com/office/officeart/2005/8/layout/hierarchy1"/>
    <dgm:cxn modelId="{74721A4F-B34D-4B93-95A0-0A514153F691}" type="presParOf" srcId="{F45015EF-87B0-4C27-B16B-DC1228AF461B}" destId="{728D5312-FDC1-4814-B68B-AA1C16BA8D8F}" srcOrd="1" destOrd="0" presId="urn:microsoft.com/office/officeart/2005/8/layout/hierarchy1"/>
    <dgm:cxn modelId="{3D3160AC-50F7-4056-8497-57F17DBC0D2B}" type="presParOf" srcId="{69D53A01-7E5B-46D6-89E6-340D4E973438}" destId="{DD0C36DF-A7BF-4F9C-A77D-B89C236C154A}" srcOrd="4" destOrd="0" presId="urn:microsoft.com/office/officeart/2005/8/layout/hierarchy1"/>
    <dgm:cxn modelId="{B3D33E74-E1BE-44A9-B788-D9B771424940}" type="presParOf" srcId="{69D53A01-7E5B-46D6-89E6-340D4E973438}" destId="{659E211B-1CF5-469E-8A28-73D97A892F00}" srcOrd="5" destOrd="0" presId="urn:microsoft.com/office/officeart/2005/8/layout/hierarchy1"/>
    <dgm:cxn modelId="{ECAF2836-3399-4FB0-9418-F9C6E541001C}" type="presParOf" srcId="{659E211B-1CF5-469E-8A28-73D97A892F00}" destId="{F0CF8B2B-DE7B-4367-A270-78E3713227DE}" srcOrd="0" destOrd="0" presId="urn:microsoft.com/office/officeart/2005/8/layout/hierarchy1"/>
    <dgm:cxn modelId="{B6734DAF-D3BD-4CFD-A484-A9CF966730FD}" type="presParOf" srcId="{F0CF8B2B-DE7B-4367-A270-78E3713227DE}" destId="{2029E793-6B34-450F-A43E-0BE65D05CABA}" srcOrd="0" destOrd="0" presId="urn:microsoft.com/office/officeart/2005/8/layout/hierarchy1"/>
    <dgm:cxn modelId="{4E363B82-1A5F-4F86-9F39-D5D7496CBB21}" type="presParOf" srcId="{F0CF8B2B-DE7B-4367-A270-78E3713227DE}" destId="{4B891B9F-DCD7-46C6-A838-AD8D8D1A7700}" srcOrd="1" destOrd="0" presId="urn:microsoft.com/office/officeart/2005/8/layout/hierarchy1"/>
    <dgm:cxn modelId="{6EB28EB1-615E-4A93-A9FF-DA2544123A3E}" type="presParOf" srcId="{659E211B-1CF5-469E-8A28-73D97A892F00}" destId="{CE1D657C-3FE1-4307-A13B-D51E1308F0AE}" srcOrd="1" destOrd="0" presId="urn:microsoft.com/office/officeart/2005/8/layout/hierarchy1"/>
    <dgm:cxn modelId="{3D99AB5A-8E46-42D4-B9AA-215D0E06445A}" type="presParOf" srcId="{CE1D657C-3FE1-4307-A13B-D51E1308F0AE}" destId="{5510233C-1313-44EF-8872-726829DECBC5}" srcOrd="0" destOrd="0" presId="urn:microsoft.com/office/officeart/2005/8/layout/hierarchy1"/>
    <dgm:cxn modelId="{BBE0C7DE-DCAD-466F-8FAA-EB26BBA79957}" type="presParOf" srcId="{CE1D657C-3FE1-4307-A13B-D51E1308F0AE}" destId="{E7BF7DDF-6AD4-44D6-B1D5-0342169E3A26}" srcOrd="1" destOrd="0" presId="urn:microsoft.com/office/officeart/2005/8/layout/hierarchy1"/>
    <dgm:cxn modelId="{B95EC8AB-6ED1-462E-9EF7-3D89A5F70BF6}" type="presParOf" srcId="{E7BF7DDF-6AD4-44D6-B1D5-0342169E3A26}" destId="{8FBFB706-5AEF-430B-B4CF-80547531783C}" srcOrd="0" destOrd="0" presId="urn:microsoft.com/office/officeart/2005/8/layout/hierarchy1"/>
    <dgm:cxn modelId="{DC813EE8-9B97-45FC-A3BC-39700DD7C1B8}" type="presParOf" srcId="{8FBFB706-5AEF-430B-B4CF-80547531783C}" destId="{4611DEB6-9791-4961-975B-21383A8E360C}" srcOrd="0" destOrd="0" presId="urn:microsoft.com/office/officeart/2005/8/layout/hierarchy1"/>
    <dgm:cxn modelId="{32342C25-E2CA-487E-8FB8-1A36048D9930}" type="presParOf" srcId="{8FBFB706-5AEF-430B-B4CF-80547531783C}" destId="{09C3CA0C-EBD4-4A5E-83E6-777E9FE6D68D}" srcOrd="1" destOrd="0" presId="urn:microsoft.com/office/officeart/2005/8/layout/hierarchy1"/>
    <dgm:cxn modelId="{C754E12C-85A7-4A08-BC16-A4956CA3412E}" type="presParOf" srcId="{E7BF7DDF-6AD4-44D6-B1D5-0342169E3A26}" destId="{9AF9FE2E-FC66-4C81-90E9-C80A5FABEC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C9344A-B864-456D-8A27-50CF8F680CCF}" type="doc">
      <dgm:prSet loTypeId="urn:microsoft.com/office/officeart/2005/8/layout/vList4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48BD8-A077-4A9C-A00F-BA210CBBBC5F}">
      <dgm:prSet phldrT="[Text]" custT="1"/>
      <dgm:spPr/>
      <dgm:t>
        <a:bodyPr/>
        <a:lstStyle/>
        <a:p>
          <a:r>
            <a:rPr lang="bg-BG" sz="2000" b="1" dirty="0" smtClean="0">
              <a:solidFill>
                <a:srgbClr val="FFFF00"/>
              </a:solidFill>
              <a:latin typeface="Candara" panose="020E0502030303020204" pitchFamily="34" charset="0"/>
            </a:rPr>
            <a:t>Приоритет 1 „Научна инфраструктура и изследвания“</a:t>
          </a:r>
          <a:endParaRPr lang="en-US" sz="2000" b="1" dirty="0">
            <a:solidFill>
              <a:srgbClr val="FFFF00"/>
            </a:solidFill>
            <a:latin typeface="Candara" panose="020E0502030303020204" pitchFamily="34" charset="0"/>
          </a:endParaRPr>
        </a:p>
      </dgm:t>
    </dgm:pt>
    <dgm:pt modelId="{4437C39B-7793-4582-AFD8-ADD6DC1766B9}" type="parTrans" cxnId="{4997EBF3-8471-4301-B33F-6DDCFA8137E2}">
      <dgm:prSet/>
      <dgm:spPr/>
      <dgm:t>
        <a:bodyPr/>
        <a:lstStyle/>
        <a:p>
          <a:endParaRPr lang="en-US"/>
        </a:p>
      </dgm:t>
    </dgm:pt>
    <dgm:pt modelId="{8107DF79-67E1-483D-A802-646B764B4643}" type="sibTrans" cxnId="{4997EBF3-8471-4301-B33F-6DDCFA8137E2}">
      <dgm:prSet/>
      <dgm:spPr/>
      <dgm:t>
        <a:bodyPr/>
        <a:lstStyle/>
        <a:p>
          <a:endParaRPr lang="en-US"/>
        </a:p>
      </dgm:t>
    </dgm:pt>
    <dgm:pt modelId="{43DAD986-98AC-4E7A-A5D8-4270C44F8799}">
      <dgm:prSet phldrT="[Text]" custT="1"/>
      <dgm:spPr/>
      <dgm:t>
        <a:bodyPr/>
        <a:lstStyle/>
        <a:p>
          <a:r>
            <a:rPr lang="bg-BG" sz="1600" dirty="0" smtClean="0">
              <a:latin typeface="Candara" panose="020E0502030303020204" pitchFamily="34" charset="0"/>
            </a:rPr>
            <a:t>СЦ 1 Засилване на капацитета за научни изследвания и иновации и въвеждане на модерни технологии </a:t>
          </a:r>
          <a:endParaRPr lang="en-US" sz="1600" dirty="0">
            <a:latin typeface="Candara" panose="020E0502030303020204" pitchFamily="34" charset="0"/>
          </a:endParaRPr>
        </a:p>
      </dgm:t>
    </dgm:pt>
    <dgm:pt modelId="{061D5547-D026-4FDA-A776-458A5B5C557F}" type="parTrans" cxnId="{E841CEA7-422A-4927-8EC4-8DB9955B6700}">
      <dgm:prSet/>
      <dgm:spPr/>
      <dgm:t>
        <a:bodyPr/>
        <a:lstStyle/>
        <a:p>
          <a:endParaRPr lang="en-US"/>
        </a:p>
      </dgm:t>
    </dgm:pt>
    <dgm:pt modelId="{D66F8BF0-FFB0-415B-ACB4-93E398D812B7}" type="sibTrans" cxnId="{E841CEA7-422A-4927-8EC4-8DB9955B6700}">
      <dgm:prSet/>
      <dgm:spPr/>
      <dgm:t>
        <a:bodyPr/>
        <a:lstStyle/>
        <a:p>
          <a:endParaRPr lang="en-US"/>
        </a:p>
      </dgm:t>
    </dgm:pt>
    <dgm:pt modelId="{1AFABA02-6D94-41C6-816B-8DD791AB2DD5}">
      <dgm:prSet phldrT="[Text]" phldr="1"/>
      <dgm:spPr/>
      <dgm:t>
        <a:bodyPr/>
        <a:lstStyle/>
        <a:p>
          <a:endParaRPr lang="en-US" sz="2000" dirty="0"/>
        </a:p>
      </dgm:t>
    </dgm:pt>
    <dgm:pt modelId="{AA0B6E25-5644-4468-BAE5-2D7C55B38B3A}" type="parTrans" cxnId="{54BC85D2-7E86-4BC6-B6A7-3FFE994D037B}">
      <dgm:prSet/>
      <dgm:spPr/>
      <dgm:t>
        <a:bodyPr/>
        <a:lstStyle/>
        <a:p>
          <a:endParaRPr lang="en-US"/>
        </a:p>
      </dgm:t>
    </dgm:pt>
    <dgm:pt modelId="{17AA77E7-D4CD-44E0-8FBE-2C552E939945}" type="sibTrans" cxnId="{54BC85D2-7E86-4BC6-B6A7-3FFE994D037B}">
      <dgm:prSet/>
      <dgm:spPr/>
      <dgm:t>
        <a:bodyPr/>
        <a:lstStyle/>
        <a:p>
          <a:endParaRPr lang="en-US"/>
        </a:p>
      </dgm:t>
    </dgm:pt>
    <dgm:pt modelId="{D66DDAB7-C0B6-4421-A09E-30D9764CDB07}">
      <dgm:prSet phldrT="[Text]" custT="1"/>
      <dgm:spPr/>
      <dgm:t>
        <a:bodyPr/>
        <a:lstStyle/>
        <a:p>
          <a:r>
            <a:rPr lang="bg-BG" sz="1600" dirty="0" smtClean="0">
              <a:latin typeface="Candara" panose="020E0502030303020204" pitchFamily="34" charset="0"/>
            </a:rPr>
            <a:t>СЦ 2 подобряване на качеството, ефективността и съответствието на системите на образование и обучение с нуждите на пазара на труда в подкрепа на придобиването на ключови умения, вкл. цифрови умения</a:t>
          </a:r>
          <a:endParaRPr lang="en-US" sz="1600" dirty="0">
            <a:latin typeface="Candara" panose="020E0502030303020204" pitchFamily="34" charset="0"/>
          </a:endParaRPr>
        </a:p>
      </dgm:t>
    </dgm:pt>
    <dgm:pt modelId="{85EF1616-D4C9-4E3A-AD2A-899D6AC6F3D0}" type="parTrans" cxnId="{A3A9BAE9-A953-4CF0-B354-304C002FA62C}">
      <dgm:prSet/>
      <dgm:spPr/>
      <dgm:t>
        <a:bodyPr/>
        <a:lstStyle/>
        <a:p>
          <a:endParaRPr lang="en-US"/>
        </a:p>
      </dgm:t>
    </dgm:pt>
    <dgm:pt modelId="{F0C0AC43-8A4D-4C43-BA9C-436FC4A4CA65}" type="sibTrans" cxnId="{A3A9BAE9-A953-4CF0-B354-304C002FA62C}">
      <dgm:prSet/>
      <dgm:spPr/>
      <dgm:t>
        <a:bodyPr/>
        <a:lstStyle/>
        <a:p>
          <a:endParaRPr lang="en-US"/>
        </a:p>
      </dgm:t>
    </dgm:pt>
    <dgm:pt modelId="{2B108C56-68B0-44C6-8AEE-D4D12F0A510C}">
      <dgm:prSet phldrT="[Text]" custT="1"/>
      <dgm:spPr/>
      <dgm:t>
        <a:bodyPr/>
        <a:lstStyle/>
        <a:p>
          <a:r>
            <a:rPr lang="bg-BG" sz="2000" b="1" dirty="0" smtClean="0">
              <a:solidFill>
                <a:srgbClr val="FFFF00"/>
              </a:solidFill>
              <a:latin typeface="Candara" panose="020E0502030303020204" pitchFamily="34" charset="0"/>
            </a:rPr>
            <a:t>Приоритет 3 „Приобщаващо образование“</a:t>
          </a:r>
          <a:endParaRPr lang="en-US" sz="2000" b="1" dirty="0">
            <a:solidFill>
              <a:srgbClr val="FFFF00"/>
            </a:solidFill>
            <a:latin typeface="Candara" panose="020E0502030303020204" pitchFamily="34" charset="0"/>
          </a:endParaRPr>
        </a:p>
      </dgm:t>
    </dgm:pt>
    <dgm:pt modelId="{774B3045-FF7B-4238-B72A-AF7BC3F82937}" type="parTrans" cxnId="{5D56620E-D24F-430A-A68A-43A6E41EF1CA}">
      <dgm:prSet/>
      <dgm:spPr/>
      <dgm:t>
        <a:bodyPr/>
        <a:lstStyle/>
        <a:p>
          <a:endParaRPr lang="en-US"/>
        </a:p>
      </dgm:t>
    </dgm:pt>
    <dgm:pt modelId="{F3ACC27B-C6F0-4CB5-ACDC-0BA6382EC92E}" type="sibTrans" cxnId="{5D56620E-D24F-430A-A68A-43A6E41EF1CA}">
      <dgm:prSet/>
      <dgm:spPr/>
      <dgm:t>
        <a:bodyPr/>
        <a:lstStyle/>
        <a:p>
          <a:endParaRPr lang="en-US"/>
        </a:p>
      </dgm:t>
    </dgm:pt>
    <dgm:pt modelId="{5A22CA0A-F7DF-4DF2-AAAF-5CAB387715E7}">
      <dgm:prSet phldrT="[Text]" custT="1"/>
      <dgm:spPr/>
      <dgm:t>
        <a:bodyPr/>
        <a:lstStyle/>
        <a:p>
          <a:r>
            <a:rPr lang="bg-BG" sz="1600" dirty="0" smtClean="0">
              <a:latin typeface="Candara" panose="020E0502030303020204" pitchFamily="34" charset="0"/>
            </a:rPr>
            <a:t>СЦ 4 </a:t>
          </a:r>
          <a:r>
            <a:rPr lang="bg-BG" sz="1600" b="0" dirty="0" smtClean="0">
              <a:latin typeface="Candara" panose="020E0502030303020204" pitchFamily="34" charset="0"/>
            </a:rPr>
            <a:t>Насърчаване на равния достъп до и завършването на качествено и приобщаващо образование и обучение, по-специално за групите в неравностойно положение, от образованието и грижите в ранна детска възраст през общото и професионалното образование, както и образованието и ученето в зряла възраст, вкл. улесняване на мобилността с учебна цел за всички </a:t>
          </a:r>
          <a:endParaRPr lang="en-US" sz="1600" dirty="0">
            <a:latin typeface="Candara" panose="020E0502030303020204" pitchFamily="34" charset="0"/>
          </a:endParaRPr>
        </a:p>
      </dgm:t>
    </dgm:pt>
    <dgm:pt modelId="{DD0788C5-BBC2-445C-9BD6-71812AE04314}" type="parTrans" cxnId="{FB20762E-B0FF-49BF-8DFF-75C8C772EEA8}">
      <dgm:prSet/>
      <dgm:spPr/>
      <dgm:t>
        <a:bodyPr/>
        <a:lstStyle/>
        <a:p>
          <a:endParaRPr lang="en-US"/>
        </a:p>
      </dgm:t>
    </dgm:pt>
    <dgm:pt modelId="{B02364E7-D207-4CDA-AED8-4865F106C746}" type="sibTrans" cxnId="{FB20762E-B0FF-49BF-8DFF-75C8C772EEA8}">
      <dgm:prSet/>
      <dgm:spPr/>
      <dgm:t>
        <a:bodyPr/>
        <a:lstStyle/>
        <a:p>
          <a:endParaRPr lang="en-US"/>
        </a:p>
      </dgm:t>
    </dgm:pt>
    <dgm:pt modelId="{DB3A0C28-B7FB-4644-A658-D28641B2D8F8}">
      <dgm:prSet phldrT="[Text]" phldr="1"/>
      <dgm:spPr/>
      <dgm:t>
        <a:bodyPr/>
        <a:lstStyle/>
        <a:p>
          <a:endParaRPr lang="en-US" sz="2000" dirty="0"/>
        </a:p>
      </dgm:t>
    </dgm:pt>
    <dgm:pt modelId="{422FFC1D-7D74-47D9-9314-791DEDB4F20B}" type="parTrans" cxnId="{669655BD-2800-4A8B-B258-A21A5CF2FBD7}">
      <dgm:prSet/>
      <dgm:spPr/>
      <dgm:t>
        <a:bodyPr/>
        <a:lstStyle/>
        <a:p>
          <a:endParaRPr lang="en-US"/>
        </a:p>
      </dgm:t>
    </dgm:pt>
    <dgm:pt modelId="{35097DAE-C62F-41EC-A230-07CE784042FC}" type="sibTrans" cxnId="{669655BD-2800-4A8B-B258-A21A5CF2FBD7}">
      <dgm:prSet/>
      <dgm:spPr/>
      <dgm:t>
        <a:bodyPr/>
        <a:lstStyle/>
        <a:p>
          <a:endParaRPr lang="en-US"/>
        </a:p>
      </dgm:t>
    </dgm:pt>
    <dgm:pt modelId="{56ABDC52-8F25-4E1C-B768-291A90E1B832}">
      <dgm:prSet phldrT="[Text]" custT="1"/>
      <dgm:spPr/>
      <dgm:t>
        <a:bodyPr/>
        <a:lstStyle/>
        <a:p>
          <a:endParaRPr lang="en-US" sz="1400" dirty="0">
            <a:latin typeface="Candara" panose="020E0502030303020204" pitchFamily="34" charset="0"/>
          </a:endParaRPr>
        </a:p>
      </dgm:t>
    </dgm:pt>
    <dgm:pt modelId="{A21E4883-1392-492A-B16A-6B551C16D3D8}" type="parTrans" cxnId="{90F9A21C-4570-48B0-BF8B-00E84DE34B4F}">
      <dgm:prSet/>
      <dgm:spPr/>
      <dgm:t>
        <a:bodyPr/>
        <a:lstStyle/>
        <a:p>
          <a:endParaRPr lang="en-US"/>
        </a:p>
      </dgm:t>
    </dgm:pt>
    <dgm:pt modelId="{872F9991-CE8B-4A91-B036-292BD8ACD626}" type="sibTrans" cxnId="{90F9A21C-4570-48B0-BF8B-00E84DE34B4F}">
      <dgm:prSet/>
      <dgm:spPr/>
      <dgm:t>
        <a:bodyPr/>
        <a:lstStyle/>
        <a:p>
          <a:endParaRPr lang="en-US"/>
        </a:p>
      </dgm:t>
    </dgm:pt>
    <dgm:pt modelId="{68B2AF59-0FE8-49F0-89EA-04298ED45CF8}">
      <dgm:prSet phldrT="[Text]" custT="1"/>
      <dgm:spPr/>
      <dgm:t>
        <a:bodyPr/>
        <a:lstStyle/>
        <a:p>
          <a:r>
            <a:rPr lang="bg-BG" sz="1600" dirty="0" smtClean="0">
              <a:latin typeface="Candara" panose="020E0502030303020204" pitchFamily="34" charset="0"/>
            </a:rPr>
            <a:t>СЦ 3 Насърчаване на ученето през целия живот, по-специално гъвкавите възможности за повишаване на квалификацията и преквалификацията за всички </a:t>
          </a:r>
          <a:endParaRPr lang="en-US" sz="1600" dirty="0">
            <a:latin typeface="Candara" panose="020E0502030303020204" pitchFamily="34" charset="0"/>
          </a:endParaRPr>
        </a:p>
      </dgm:t>
    </dgm:pt>
    <dgm:pt modelId="{DD7FD64C-4A9D-4AB2-8BEC-14BC4CC30C93}" type="parTrans" cxnId="{0CC4457C-95D4-4C4A-B4BB-4016855FBC95}">
      <dgm:prSet/>
      <dgm:spPr/>
      <dgm:t>
        <a:bodyPr/>
        <a:lstStyle/>
        <a:p>
          <a:endParaRPr lang="en-US"/>
        </a:p>
      </dgm:t>
    </dgm:pt>
    <dgm:pt modelId="{057B5102-29AF-4CDF-8929-9A7E82F5813D}" type="sibTrans" cxnId="{0CC4457C-95D4-4C4A-B4BB-4016855FBC95}">
      <dgm:prSet/>
      <dgm:spPr/>
      <dgm:t>
        <a:bodyPr/>
        <a:lstStyle/>
        <a:p>
          <a:endParaRPr lang="en-US"/>
        </a:p>
      </dgm:t>
    </dgm:pt>
    <dgm:pt modelId="{A9F18207-3AC1-44A1-B5DF-C4B2953C05EA}">
      <dgm:prSet phldrT="[Text]" custT="1"/>
      <dgm:spPr/>
      <dgm:t>
        <a:bodyPr/>
        <a:lstStyle/>
        <a:p>
          <a:r>
            <a:rPr lang="bg-BG" sz="2000" b="1" dirty="0" smtClean="0">
              <a:solidFill>
                <a:srgbClr val="FFFF00"/>
              </a:solidFill>
              <a:latin typeface="Candara" panose="020E0502030303020204" pitchFamily="34" charset="0"/>
            </a:rPr>
            <a:t>Приоритет 2 „Модернизация и качество на образованието“</a:t>
          </a:r>
          <a:endParaRPr lang="en-US" sz="2000" b="1" dirty="0">
            <a:solidFill>
              <a:srgbClr val="FFFF00"/>
            </a:solidFill>
            <a:latin typeface="Candara" panose="020E0502030303020204" pitchFamily="34" charset="0"/>
          </a:endParaRPr>
        </a:p>
      </dgm:t>
    </dgm:pt>
    <dgm:pt modelId="{40E560B5-7980-49C0-BB86-A720101D7E37}" type="sibTrans" cxnId="{4019DD28-9C8A-4F81-BC62-43D1A42181F5}">
      <dgm:prSet/>
      <dgm:spPr/>
      <dgm:t>
        <a:bodyPr/>
        <a:lstStyle/>
        <a:p>
          <a:endParaRPr lang="en-US"/>
        </a:p>
      </dgm:t>
    </dgm:pt>
    <dgm:pt modelId="{36C6FCA5-41A6-4B98-8767-D05D70EDA5B6}" type="parTrans" cxnId="{4019DD28-9C8A-4F81-BC62-43D1A42181F5}">
      <dgm:prSet/>
      <dgm:spPr/>
      <dgm:t>
        <a:bodyPr/>
        <a:lstStyle/>
        <a:p>
          <a:endParaRPr lang="en-US"/>
        </a:p>
      </dgm:t>
    </dgm:pt>
    <dgm:pt modelId="{64D4FE4E-089E-4D59-BEDF-CB534584154F}" type="pres">
      <dgm:prSet presAssocID="{88C9344A-B864-456D-8A27-50CF8F680C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DECD6-EAC4-4F2B-A5B0-301D78644404}" type="pres">
      <dgm:prSet presAssocID="{A2748BD8-A077-4A9C-A00F-BA210CBBBC5F}" presName="comp" presStyleCnt="0"/>
      <dgm:spPr/>
    </dgm:pt>
    <dgm:pt modelId="{785ECF85-1801-41F7-A40E-14EA024983C5}" type="pres">
      <dgm:prSet presAssocID="{A2748BD8-A077-4A9C-A00F-BA210CBBBC5F}" presName="box" presStyleLbl="node1" presStyleIdx="0" presStyleCnt="3" custLinFactNeighborX="0"/>
      <dgm:spPr/>
      <dgm:t>
        <a:bodyPr/>
        <a:lstStyle/>
        <a:p>
          <a:endParaRPr lang="en-US"/>
        </a:p>
      </dgm:t>
    </dgm:pt>
    <dgm:pt modelId="{6FA3BE6B-31F8-4855-A6F5-9E2976365965}" type="pres">
      <dgm:prSet presAssocID="{A2748BD8-A077-4A9C-A00F-BA210CBBBC5F}" presName="img" presStyleLbl="fgImgPlace1" presStyleIdx="0" presStyleCnt="3" custScaleY="1119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E0B7FA3-A05B-47B1-9BE1-E0F1179072B9}" type="pres">
      <dgm:prSet presAssocID="{A2748BD8-A077-4A9C-A00F-BA210CBBBC5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88323-DF21-43B3-8F2D-83AB5095C10E}" type="pres">
      <dgm:prSet presAssocID="{8107DF79-67E1-483D-A802-646B764B4643}" presName="spacer" presStyleCnt="0"/>
      <dgm:spPr/>
    </dgm:pt>
    <dgm:pt modelId="{F192CDD0-5B37-468F-81F3-1F1794D2B51A}" type="pres">
      <dgm:prSet presAssocID="{A9F18207-3AC1-44A1-B5DF-C4B2953C05EA}" presName="comp" presStyleCnt="0"/>
      <dgm:spPr/>
    </dgm:pt>
    <dgm:pt modelId="{6691C500-9E4F-489D-81F1-9C0C88A14F78}" type="pres">
      <dgm:prSet presAssocID="{A9F18207-3AC1-44A1-B5DF-C4B2953C05EA}" presName="box" presStyleLbl="node1" presStyleIdx="1" presStyleCnt="3" custScaleY="157812"/>
      <dgm:spPr/>
      <dgm:t>
        <a:bodyPr/>
        <a:lstStyle/>
        <a:p>
          <a:endParaRPr lang="en-US"/>
        </a:p>
      </dgm:t>
    </dgm:pt>
    <dgm:pt modelId="{345E9276-087F-42AD-AE5B-B76A1A9519A1}" type="pres">
      <dgm:prSet presAssocID="{A9F18207-3AC1-44A1-B5DF-C4B2953C05EA}" presName="img" presStyleLbl="fgImgPlace1" presStyleIdx="1" presStyleCnt="3" custScaleY="16403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A967E0-2134-4235-88D1-E8A97BB666D4}" type="pres">
      <dgm:prSet presAssocID="{A9F18207-3AC1-44A1-B5DF-C4B2953C05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FF53E-5D2D-45F5-8C09-06135CE3EE29}" type="pres">
      <dgm:prSet presAssocID="{40E560B5-7980-49C0-BB86-A720101D7E37}" presName="spacer" presStyleCnt="0"/>
      <dgm:spPr/>
    </dgm:pt>
    <dgm:pt modelId="{47F82866-5FB2-4DF3-B46A-B07ACD2063C4}" type="pres">
      <dgm:prSet presAssocID="{2B108C56-68B0-44C6-8AEE-D4D12F0A510C}" presName="comp" presStyleCnt="0"/>
      <dgm:spPr/>
    </dgm:pt>
    <dgm:pt modelId="{1831552D-373B-4C6D-A825-B49991DF9971}" type="pres">
      <dgm:prSet presAssocID="{2B108C56-68B0-44C6-8AEE-D4D12F0A510C}" presName="box" presStyleLbl="node1" presStyleIdx="2" presStyleCnt="3" custScaleY="141394" custLinFactNeighborX="0"/>
      <dgm:spPr/>
      <dgm:t>
        <a:bodyPr/>
        <a:lstStyle/>
        <a:p>
          <a:endParaRPr lang="en-US"/>
        </a:p>
      </dgm:t>
    </dgm:pt>
    <dgm:pt modelId="{153D7ACD-17CC-46AC-B308-5CEF8F940434}" type="pres">
      <dgm:prSet presAssocID="{2B108C56-68B0-44C6-8AEE-D4D12F0A510C}" presName="img" presStyleLbl="fgImgPlace1" presStyleIdx="2" presStyleCnt="3" custScaleY="1486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AEDBE12-92EC-47A0-AF4C-DFCB63A3B232}" type="pres">
      <dgm:prSet presAssocID="{2B108C56-68B0-44C6-8AEE-D4D12F0A510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9F2310-451F-4559-A9DD-DA8E14501FBE}" type="presOf" srcId="{1AFABA02-6D94-41C6-816B-8DD791AB2DD5}" destId="{785ECF85-1801-41F7-A40E-14EA024983C5}" srcOrd="0" destOrd="2" presId="urn:microsoft.com/office/officeart/2005/8/layout/vList4"/>
    <dgm:cxn modelId="{078CC505-FAD8-46A2-A293-A0D2810C130F}" type="presOf" srcId="{2B108C56-68B0-44C6-8AEE-D4D12F0A510C}" destId="{6AEDBE12-92EC-47A0-AF4C-DFCB63A3B232}" srcOrd="1" destOrd="0" presId="urn:microsoft.com/office/officeart/2005/8/layout/vList4"/>
    <dgm:cxn modelId="{54BC85D2-7E86-4BC6-B6A7-3FFE994D037B}" srcId="{A2748BD8-A077-4A9C-A00F-BA210CBBBC5F}" destId="{1AFABA02-6D94-41C6-816B-8DD791AB2DD5}" srcOrd="1" destOrd="0" parTransId="{AA0B6E25-5644-4468-BAE5-2D7C55B38B3A}" sibTransId="{17AA77E7-D4CD-44E0-8FBE-2C552E939945}"/>
    <dgm:cxn modelId="{61F0E549-6487-4B0B-8BAC-575F3C9C43E2}" type="presOf" srcId="{A9F18207-3AC1-44A1-B5DF-C4B2953C05EA}" destId="{6691C500-9E4F-489D-81F1-9C0C88A14F78}" srcOrd="0" destOrd="0" presId="urn:microsoft.com/office/officeart/2005/8/layout/vList4"/>
    <dgm:cxn modelId="{88B09B32-A2BA-4B52-B4AE-F9BCB0313691}" type="presOf" srcId="{43DAD986-98AC-4E7A-A5D8-4270C44F8799}" destId="{785ECF85-1801-41F7-A40E-14EA024983C5}" srcOrd="0" destOrd="1" presId="urn:microsoft.com/office/officeart/2005/8/layout/vList4"/>
    <dgm:cxn modelId="{47EDFC23-BB3B-4F29-A1E6-4E1B298C0D89}" type="presOf" srcId="{68B2AF59-0FE8-49F0-89EA-04298ED45CF8}" destId="{6691C500-9E4F-489D-81F1-9C0C88A14F78}" srcOrd="0" destOrd="2" presId="urn:microsoft.com/office/officeart/2005/8/layout/vList4"/>
    <dgm:cxn modelId="{5D56620E-D24F-430A-A68A-43A6E41EF1CA}" srcId="{88C9344A-B864-456D-8A27-50CF8F680CCF}" destId="{2B108C56-68B0-44C6-8AEE-D4D12F0A510C}" srcOrd="2" destOrd="0" parTransId="{774B3045-FF7B-4238-B72A-AF7BC3F82937}" sibTransId="{F3ACC27B-C6F0-4CB5-ACDC-0BA6382EC92E}"/>
    <dgm:cxn modelId="{A3A9BAE9-A953-4CF0-B354-304C002FA62C}" srcId="{A9F18207-3AC1-44A1-B5DF-C4B2953C05EA}" destId="{D66DDAB7-C0B6-4421-A09E-30D9764CDB07}" srcOrd="0" destOrd="0" parTransId="{85EF1616-D4C9-4E3A-AD2A-899D6AC6F3D0}" sibTransId="{F0C0AC43-8A4D-4C43-BA9C-436FC4A4CA65}"/>
    <dgm:cxn modelId="{99E40BD2-DFD7-4D3E-800B-95EF0008C4EF}" type="presOf" srcId="{1AFABA02-6D94-41C6-816B-8DD791AB2DD5}" destId="{1E0B7FA3-A05B-47B1-9BE1-E0F1179072B9}" srcOrd="1" destOrd="2" presId="urn:microsoft.com/office/officeart/2005/8/layout/vList4"/>
    <dgm:cxn modelId="{1C7F09B5-DA2C-4D31-B427-6FE1C76E3A9F}" type="presOf" srcId="{5A22CA0A-F7DF-4DF2-AAAF-5CAB387715E7}" destId="{1831552D-373B-4C6D-A825-B49991DF9971}" srcOrd="0" destOrd="1" presId="urn:microsoft.com/office/officeart/2005/8/layout/vList4"/>
    <dgm:cxn modelId="{EE7AB626-8E27-4A05-8C22-A43039EB8ED1}" type="presOf" srcId="{56ABDC52-8F25-4E1C-B768-291A90E1B832}" destId="{8AA967E0-2134-4235-88D1-E8A97BB666D4}" srcOrd="1" destOrd="3" presId="urn:microsoft.com/office/officeart/2005/8/layout/vList4"/>
    <dgm:cxn modelId="{E841CEA7-422A-4927-8EC4-8DB9955B6700}" srcId="{A2748BD8-A077-4A9C-A00F-BA210CBBBC5F}" destId="{43DAD986-98AC-4E7A-A5D8-4270C44F8799}" srcOrd="0" destOrd="0" parTransId="{061D5547-D026-4FDA-A776-458A5B5C557F}" sibTransId="{D66F8BF0-FFB0-415B-ACB4-93E398D812B7}"/>
    <dgm:cxn modelId="{2F5CEB3A-ABA4-4211-A3DE-018B32312163}" type="presOf" srcId="{A9F18207-3AC1-44A1-B5DF-C4B2953C05EA}" destId="{8AA967E0-2134-4235-88D1-E8A97BB666D4}" srcOrd="1" destOrd="0" presId="urn:microsoft.com/office/officeart/2005/8/layout/vList4"/>
    <dgm:cxn modelId="{E2C8C1FC-7451-46DC-8760-AA24AF49B491}" type="presOf" srcId="{68B2AF59-0FE8-49F0-89EA-04298ED45CF8}" destId="{8AA967E0-2134-4235-88D1-E8A97BB666D4}" srcOrd="1" destOrd="2" presId="urn:microsoft.com/office/officeart/2005/8/layout/vList4"/>
    <dgm:cxn modelId="{FB20762E-B0FF-49BF-8DFF-75C8C772EEA8}" srcId="{2B108C56-68B0-44C6-8AEE-D4D12F0A510C}" destId="{5A22CA0A-F7DF-4DF2-AAAF-5CAB387715E7}" srcOrd="0" destOrd="0" parTransId="{DD0788C5-BBC2-445C-9BD6-71812AE04314}" sibTransId="{B02364E7-D207-4CDA-AED8-4865F106C746}"/>
    <dgm:cxn modelId="{F22F41B0-22BB-4B9E-A01E-D8B63C94E534}" type="presOf" srcId="{D66DDAB7-C0B6-4421-A09E-30D9764CDB07}" destId="{6691C500-9E4F-489D-81F1-9C0C88A14F78}" srcOrd="0" destOrd="1" presId="urn:microsoft.com/office/officeart/2005/8/layout/vList4"/>
    <dgm:cxn modelId="{6742E899-8093-4B45-B781-66E84B6CA873}" type="presOf" srcId="{A2748BD8-A077-4A9C-A00F-BA210CBBBC5F}" destId="{785ECF85-1801-41F7-A40E-14EA024983C5}" srcOrd="0" destOrd="0" presId="urn:microsoft.com/office/officeart/2005/8/layout/vList4"/>
    <dgm:cxn modelId="{49378E2F-19AA-4E44-B63A-A11DB2540363}" type="presOf" srcId="{43DAD986-98AC-4E7A-A5D8-4270C44F8799}" destId="{1E0B7FA3-A05B-47B1-9BE1-E0F1179072B9}" srcOrd="1" destOrd="1" presId="urn:microsoft.com/office/officeart/2005/8/layout/vList4"/>
    <dgm:cxn modelId="{0CC4457C-95D4-4C4A-B4BB-4016855FBC95}" srcId="{A9F18207-3AC1-44A1-B5DF-C4B2953C05EA}" destId="{68B2AF59-0FE8-49F0-89EA-04298ED45CF8}" srcOrd="1" destOrd="0" parTransId="{DD7FD64C-4A9D-4AB2-8BEC-14BC4CC30C93}" sibTransId="{057B5102-29AF-4CDF-8929-9A7E82F5813D}"/>
    <dgm:cxn modelId="{C1A37203-F615-4F61-A79A-904F4C9C1610}" type="presOf" srcId="{D66DDAB7-C0B6-4421-A09E-30D9764CDB07}" destId="{8AA967E0-2134-4235-88D1-E8A97BB666D4}" srcOrd="1" destOrd="1" presId="urn:microsoft.com/office/officeart/2005/8/layout/vList4"/>
    <dgm:cxn modelId="{90F9A21C-4570-48B0-BF8B-00E84DE34B4F}" srcId="{A9F18207-3AC1-44A1-B5DF-C4B2953C05EA}" destId="{56ABDC52-8F25-4E1C-B768-291A90E1B832}" srcOrd="2" destOrd="0" parTransId="{A21E4883-1392-492A-B16A-6B551C16D3D8}" sibTransId="{872F9991-CE8B-4A91-B036-292BD8ACD626}"/>
    <dgm:cxn modelId="{BC2EAC8C-9BC1-4CBE-8EE2-B4A3DF2280CE}" type="presOf" srcId="{56ABDC52-8F25-4E1C-B768-291A90E1B832}" destId="{6691C500-9E4F-489D-81F1-9C0C88A14F78}" srcOrd="0" destOrd="3" presId="urn:microsoft.com/office/officeart/2005/8/layout/vList4"/>
    <dgm:cxn modelId="{F25592D7-7243-4F0C-ADF4-2924AA9F27CC}" type="presOf" srcId="{DB3A0C28-B7FB-4644-A658-D28641B2D8F8}" destId="{1831552D-373B-4C6D-A825-B49991DF9971}" srcOrd="0" destOrd="2" presId="urn:microsoft.com/office/officeart/2005/8/layout/vList4"/>
    <dgm:cxn modelId="{4019DD28-9C8A-4F81-BC62-43D1A42181F5}" srcId="{88C9344A-B864-456D-8A27-50CF8F680CCF}" destId="{A9F18207-3AC1-44A1-B5DF-C4B2953C05EA}" srcOrd="1" destOrd="0" parTransId="{36C6FCA5-41A6-4B98-8767-D05D70EDA5B6}" sibTransId="{40E560B5-7980-49C0-BB86-A720101D7E37}"/>
    <dgm:cxn modelId="{4997EBF3-8471-4301-B33F-6DDCFA8137E2}" srcId="{88C9344A-B864-456D-8A27-50CF8F680CCF}" destId="{A2748BD8-A077-4A9C-A00F-BA210CBBBC5F}" srcOrd="0" destOrd="0" parTransId="{4437C39B-7793-4582-AFD8-ADD6DC1766B9}" sibTransId="{8107DF79-67E1-483D-A802-646B764B4643}"/>
    <dgm:cxn modelId="{669655BD-2800-4A8B-B258-A21A5CF2FBD7}" srcId="{2B108C56-68B0-44C6-8AEE-D4D12F0A510C}" destId="{DB3A0C28-B7FB-4644-A658-D28641B2D8F8}" srcOrd="1" destOrd="0" parTransId="{422FFC1D-7D74-47D9-9314-791DEDB4F20B}" sibTransId="{35097DAE-C62F-41EC-A230-07CE784042FC}"/>
    <dgm:cxn modelId="{CA753E60-4EC4-4E71-9B51-BE3620087B56}" type="presOf" srcId="{88C9344A-B864-456D-8A27-50CF8F680CCF}" destId="{64D4FE4E-089E-4D59-BEDF-CB534584154F}" srcOrd="0" destOrd="0" presId="urn:microsoft.com/office/officeart/2005/8/layout/vList4"/>
    <dgm:cxn modelId="{D73C1BEE-627F-4969-B2C1-C784F09D139E}" type="presOf" srcId="{DB3A0C28-B7FB-4644-A658-D28641B2D8F8}" destId="{6AEDBE12-92EC-47A0-AF4C-DFCB63A3B232}" srcOrd="1" destOrd="2" presId="urn:microsoft.com/office/officeart/2005/8/layout/vList4"/>
    <dgm:cxn modelId="{AC0F41AA-F7CE-48A8-9D6A-46D7726F469F}" type="presOf" srcId="{2B108C56-68B0-44C6-8AEE-D4D12F0A510C}" destId="{1831552D-373B-4C6D-A825-B49991DF9971}" srcOrd="0" destOrd="0" presId="urn:microsoft.com/office/officeart/2005/8/layout/vList4"/>
    <dgm:cxn modelId="{9DC366BC-1DEC-482C-A4FB-33B60BD08C61}" type="presOf" srcId="{5A22CA0A-F7DF-4DF2-AAAF-5CAB387715E7}" destId="{6AEDBE12-92EC-47A0-AF4C-DFCB63A3B232}" srcOrd="1" destOrd="1" presId="urn:microsoft.com/office/officeart/2005/8/layout/vList4"/>
    <dgm:cxn modelId="{8C0F5AF4-BB01-413B-8A11-FADFD44DF8C2}" type="presOf" srcId="{A2748BD8-A077-4A9C-A00F-BA210CBBBC5F}" destId="{1E0B7FA3-A05B-47B1-9BE1-E0F1179072B9}" srcOrd="1" destOrd="0" presId="urn:microsoft.com/office/officeart/2005/8/layout/vList4"/>
    <dgm:cxn modelId="{5F110BA9-2668-46DD-89E8-970F5D4D9E43}" type="presParOf" srcId="{64D4FE4E-089E-4D59-BEDF-CB534584154F}" destId="{CB4DECD6-EAC4-4F2B-A5B0-301D78644404}" srcOrd="0" destOrd="0" presId="urn:microsoft.com/office/officeart/2005/8/layout/vList4"/>
    <dgm:cxn modelId="{BAF56268-9B05-43BF-ABAC-985BB9D99060}" type="presParOf" srcId="{CB4DECD6-EAC4-4F2B-A5B0-301D78644404}" destId="{785ECF85-1801-41F7-A40E-14EA024983C5}" srcOrd="0" destOrd="0" presId="urn:microsoft.com/office/officeart/2005/8/layout/vList4"/>
    <dgm:cxn modelId="{AB971217-E5F4-4D82-A2C7-A70AB8F771A1}" type="presParOf" srcId="{CB4DECD6-EAC4-4F2B-A5B0-301D78644404}" destId="{6FA3BE6B-31F8-4855-A6F5-9E2976365965}" srcOrd="1" destOrd="0" presId="urn:microsoft.com/office/officeart/2005/8/layout/vList4"/>
    <dgm:cxn modelId="{3C0F56F2-B334-43CE-99A0-2A814F7E1CE0}" type="presParOf" srcId="{CB4DECD6-EAC4-4F2B-A5B0-301D78644404}" destId="{1E0B7FA3-A05B-47B1-9BE1-E0F1179072B9}" srcOrd="2" destOrd="0" presId="urn:microsoft.com/office/officeart/2005/8/layout/vList4"/>
    <dgm:cxn modelId="{65D1F620-A4C2-4A18-84C6-9E05E83CC67D}" type="presParOf" srcId="{64D4FE4E-089E-4D59-BEDF-CB534584154F}" destId="{FBB88323-DF21-43B3-8F2D-83AB5095C10E}" srcOrd="1" destOrd="0" presId="urn:microsoft.com/office/officeart/2005/8/layout/vList4"/>
    <dgm:cxn modelId="{7C5FBBF8-9AB2-4438-8070-9411BC1E984C}" type="presParOf" srcId="{64D4FE4E-089E-4D59-BEDF-CB534584154F}" destId="{F192CDD0-5B37-468F-81F3-1F1794D2B51A}" srcOrd="2" destOrd="0" presId="urn:microsoft.com/office/officeart/2005/8/layout/vList4"/>
    <dgm:cxn modelId="{53E3F282-7CDD-4090-AC74-9F309D3E65F7}" type="presParOf" srcId="{F192CDD0-5B37-468F-81F3-1F1794D2B51A}" destId="{6691C500-9E4F-489D-81F1-9C0C88A14F78}" srcOrd="0" destOrd="0" presId="urn:microsoft.com/office/officeart/2005/8/layout/vList4"/>
    <dgm:cxn modelId="{0E83C65D-D191-4B76-9196-91B1E27BD410}" type="presParOf" srcId="{F192CDD0-5B37-468F-81F3-1F1794D2B51A}" destId="{345E9276-087F-42AD-AE5B-B76A1A9519A1}" srcOrd="1" destOrd="0" presId="urn:microsoft.com/office/officeart/2005/8/layout/vList4"/>
    <dgm:cxn modelId="{3B3300F7-5A54-4D28-B374-B38E7D1C0C76}" type="presParOf" srcId="{F192CDD0-5B37-468F-81F3-1F1794D2B51A}" destId="{8AA967E0-2134-4235-88D1-E8A97BB666D4}" srcOrd="2" destOrd="0" presId="urn:microsoft.com/office/officeart/2005/8/layout/vList4"/>
    <dgm:cxn modelId="{5D17AE07-29B3-4A8F-878B-3CB818A48064}" type="presParOf" srcId="{64D4FE4E-089E-4D59-BEDF-CB534584154F}" destId="{131FF53E-5D2D-45F5-8C09-06135CE3EE29}" srcOrd="3" destOrd="0" presId="urn:microsoft.com/office/officeart/2005/8/layout/vList4"/>
    <dgm:cxn modelId="{7EC27C23-21F0-4434-8B3F-D3ABDD2DDDE0}" type="presParOf" srcId="{64D4FE4E-089E-4D59-BEDF-CB534584154F}" destId="{47F82866-5FB2-4DF3-B46A-B07ACD2063C4}" srcOrd="4" destOrd="0" presId="urn:microsoft.com/office/officeart/2005/8/layout/vList4"/>
    <dgm:cxn modelId="{E129ABCD-A667-49CF-AE77-95991A682CF6}" type="presParOf" srcId="{47F82866-5FB2-4DF3-B46A-B07ACD2063C4}" destId="{1831552D-373B-4C6D-A825-B49991DF9971}" srcOrd="0" destOrd="0" presId="urn:microsoft.com/office/officeart/2005/8/layout/vList4"/>
    <dgm:cxn modelId="{E1906ADB-041F-47C5-900A-8D58797F2557}" type="presParOf" srcId="{47F82866-5FB2-4DF3-B46A-B07ACD2063C4}" destId="{153D7ACD-17CC-46AC-B308-5CEF8F940434}" srcOrd="1" destOrd="0" presId="urn:microsoft.com/office/officeart/2005/8/layout/vList4"/>
    <dgm:cxn modelId="{4DC9FFC9-FF8E-40BC-89F9-FD1E2794C471}" type="presParOf" srcId="{47F82866-5FB2-4DF3-B46A-B07ACD2063C4}" destId="{6AEDBE12-92EC-47A0-AF4C-DFCB63A3B23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53114B-C1ED-4EC7-98B9-FF13E844FCF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4E5DF9A-11BA-428D-906C-5FEDB802C841}">
      <dgm:prSet phldrT="[Text]" custT="1"/>
      <dgm:spPr>
        <a:xfrm>
          <a:off x="756885" y="1243584"/>
          <a:ext cx="2470853" cy="786256"/>
        </a:xfrm>
        <a:prstGeom prst="trapezoid">
          <a:avLst>
            <a:gd name="adj" fmla="val 60863"/>
          </a:avLst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tIns="0" rIns="0" bIns="180000"/>
        <a:lstStyle/>
        <a:p>
          <a:pPr defTabSz="1262063">
            <a:lnSpc>
              <a:spcPct val="100000"/>
            </a:lnSpc>
            <a:spcBef>
              <a:spcPts val="0"/>
            </a:spcBef>
            <a:spcAft>
              <a:spcPts val="0"/>
            </a:spcAft>
            <a:tabLst>
              <a:tab pos="0" algn="l"/>
            </a:tabLst>
          </a:pPr>
          <a:r>
            <a:rPr lang="bg-BG" sz="20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Приложни научни </a:t>
          </a:r>
          <a:r>
            <a:rPr lang="bg-BG" sz="20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изследвания</a:t>
          </a:r>
        </a:p>
        <a:p>
          <a:pPr defTabSz="8890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g-BG" sz="20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БФП+ФИ</a:t>
          </a:r>
          <a:endParaRPr lang="en-US" sz="20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60A790B5-D744-45C1-97AA-39D33836CD22}" type="parTrans" cxnId="{5A43C917-449A-440F-8180-9EAB4AD7887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latin typeface="Candara" panose="020E0502030303020204" pitchFamily="34" charset="0"/>
          </a:endParaRPr>
        </a:p>
      </dgm:t>
    </dgm:pt>
    <dgm:pt modelId="{AFC26A3C-ECDF-45EB-8EED-594B66308233}" type="sibTrans" cxnId="{5A43C917-449A-440F-8180-9EAB4AD7887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latin typeface="Candara" panose="020E0502030303020204" pitchFamily="34" charset="0"/>
          </a:endParaRPr>
        </a:p>
      </dgm:t>
    </dgm:pt>
    <dgm:pt modelId="{49CC83EB-5E3D-4AB2-A4ED-405E09175F90}">
      <dgm:prSet phldrT="[Text]" custT="1"/>
      <dgm:spPr>
        <a:xfrm>
          <a:off x="0" y="2029840"/>
          <a:ext cx="3984624" cy="1243584"/>
        </a:xfrm>
        <a:prstGeom prst="trapezoid">
          <a:avLst>
            <a:gd name="adj" fmla="val 60863"/>
          </a:avLst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tIns="0" rIns="0" b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g-BG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Стратегически проекти от </a:t>
          </a:r>
          <a:r>
            <a:rPr lang="bg-BG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НПКНИ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g-BG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БФП+ФИ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40121B3E-25F3-4C5C-90E7-447BD48D2683}" type="sibTrans" cxnId="{DD938E1D-FC4C-498E-BE3D-678A704258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latin typeface="Candara" panose="020E0502030303020204" pitchFamily="34" charset="0"/>
          </a:endParaRPr>
        </a:p>
      </dgm:t>
    </dgm:pt>
    <dgm:pt modelId="{563C8321-AD7A-4168-A84F-DA94A21F238E}" type="parTrans" cxnId="{DD938E1D-FC4C-498E-BE3D-678A704258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latin typeface="Candara" panose="020E0502030303020204" pitchFamily="34" charset="0"/>
          </a:endParaRPr>
        </a:p>
      </dgm:t>
    </dgm:pt>
    <dgm:pt modelId="{45A00FA5-F8FE-40DB-93BA-72CAE96A3434}">
      <dgm:prSet phldrT="[Text]" custT="1"/>
      <dgm:spPr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tIns="0" rIns="0" bIns="72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bg-BG" sz="20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bg-BG" sz="20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bg-BG" sz="20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bg-BG" sz="20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g-BG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Хоризонт</a:t>
          </a:r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 </a:t>
          </a:r>
          <a:r>
            <a:rPr lang="bg-BG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Европа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g-BG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БФП+ФИ</a:t>
          </a:r>
          <a:endParaRPr lang="bg-BG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47AF5B00-729C-4459-AFD9-113312CF3DEB}" type="sibTrans" cxnId="{CFD75225-A36B-4EDF-A0F0-759D981330E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latin typeface="Candara" panose="020E0502030303020204" pitchFamily="34" charset="0"/>
          </a:endParaRPr>
        </a:p>
      </dgm:t>
    </dgm:pt>
    <dgm:pt modelId="{6503A214-59C3-46F8-AD80-F08974E9D649}" type="parTrans" cxnId="{CFD75225-A36B-4EDF-A0F0-759D981330E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latin typeface="Candara" panose="020E0502030303020204" pitchFamily="34" charset="0"/>
          </a:endParaRPr>
        </a:p>
      </dgm:t>
    </dgm:pt>
    <dgm:pt modelId="{16A6229F-1742-4A8C-B303-269F807982EA}" type="pres">
      <dgm:prSet presAssocID="{CD53114B-C1ED-4EC7-98B9-FF13E844FCF9}" presName="Name0" presStyleCnt="0">
        <dgm:presLayoutVars>
          <dgm:dir/>
          <dgm:animLvl val="lvl"/>
          <dgm:resizeHandles val="exact"/>
        </dgm:presLayoutVars>
      </dgm:prSet>
      <dgm:spPr/>
    </dgm:pt>
    <dgm:pt modelId="{95F894BC-D361-4775-9238-CFCE48D98516}" type="pres">
      <dgm:prSet presAssocID="{45A00FA5-F8FE-40DB-93BA-72CAE96A3434}" presName="Name8" presStyleCnt="0"/>
      <dgm:spPr/>
    </dgm:pt>
    <dgm:pt modelId="{844C7DB3-D656-4D02-A247-16004A5A0399}" type="pres">
      <dgm:prSet presAssocID="{45A00FA5-F8FE-40DB-93BA-72CAE96A3434}" presName="level" presStyleLbl="node1" presStyleIdx="0" presStyleCnt="3" custLinFactNeighborX="0" custLinFactNeighborY="-3352">
        <dgm:presLayoutVars>
          <dgm:chMax val="1"/>
          <dgm:bulletEnabled val="1"/>
        </dgm:presLayoutVars>
      </dgm:prSet>
      <dgm:spPr>
        <a:xfrm>
          <a:off x="1235426" y="0"/>
          <a:ext cx="1513771" cy="1243584"/>
        </a:xfrm>
        <a:prstGeom prst="trapezoid">
          <a:avLst>
            <a:gd name="adj" fmla="val 60863"/>
          </a:avLst>
        </a:prstGeom>
      </dgm:spPr>
      <dgm:t>
        <a:bodyPr/>
        <a:lstStyle/>
        <a:p>
          <a:endParaRPr lang="en-US"/>
        </a:p>
      </dgm:t>
    </dgm:pt>
    <dgm:pt modelId="{AEEC7408-2605-4004-9F19-0B19D2C5CED8}" type="pres">
      <dgm:prSet presAssocID="{45A00FA5-F8FE-40DB-93BA-72CAE96A34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C5BA8-2576-4003-9309-9038E5E0D51A}" type="pres">
      <dgm:prSet presAssocID="{54E5DF9A-11BA-428D-906C-5FEDB802C841}" presName="Name8" presStyleCnt="0"/>
      <dgm:spPr/>
    </dgm:pt>
    <dgm:pt modelId="{23E97185-4E6D-4B28-9573-3B5EEAC3A9B5}" type="pres">
      <dgm:prSet presAssocID="{54E5DF9A-11BA-428D-906C-5FEDB802C841}" presName="level" presStyleLbl="node1" presStyleIdx="1" presStyleCnt="3" custScaleY="632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08F15-81F6-44B4-AF3C-9C88DEA3485D}" type="pres">
      <dgm:prSet presAssocID="{54E5DF9A-11BA-428D-906C-5FEDB802C8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4237B-8A42-4C87-87A0-7E6FB85E76A8}" type="pres">
      <dgm:prSet presAssocID="{49CC83EB-5E3D-4AB2-A4ED-405E09175F90}" presName="Name8" presStyleCnt="0"/>
      <dgm:spPr/>
    </dgm:pt>
    <dgm:pt modelId="{0050F0AE-73E7-4385-958C-889FD627EF50}" type="pres">
      <dgm:prSet presAssocID="{49CC83EB-5E3D-4AB2-A4ED-405E09175F90}" presName="level" presStyleLbl="node1" presStyleIdx="2" presStyleCnt="3" custScaleY="727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F3CAD-C7E9-4889-8E15-2127DAF15968}" type="pres">
      <dgm:prSet presAssocID="{49CC83EB-5E3D-4AB2-A4ED-405E09175F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799B97-D625-44C9-89B5-BD0ED9721857}" type="presOf" srcId="{CD53114B-C1ED-4EC7-98B9-FF13E844FCF9}" destId="{16A6229F-1742-4A8C-B303-269F807982EA}" srcOrd="0" destOrd="0" presId="urn:microsoft.com/office/officeart/2005/8/layout/pyramid1"/>
    <dgm:cxn modelId="{925BDAD9-0C93-49D1-9BCC-5587C6EA3F8D}" type="presOf" srcId="{45A00FA5-F8FE-40DB-93BA-72CAE96A3434}" destId="{844C7DB3-D656-4D02-A247-16004A5A0399}" srcOrd="0" destOrd="0" presId="urn:microsoft.com/office/officeart/2005/8/layout/pyramid1"/>
    <dgm:cxn modelId="{BE4FF728-8E52-4D9E-9266-710D2DBF4236}" type="presOf" srcId="{45A00FA5-F8FE-40DB-93BA-72CAE96A3434}" destId="{AEEC7408-2605-4004-9F19-0B19D2C5CED8}" srcOrd="1" destOrd="0" presId="urn:microsoft.com/office/officeart/2005/8/layout/pyramid1"/>
    <dgm:cxn modelId="{CFD75225-A36B-4EDF-A0F0-759D981330ED}" srcId="{CD53114B-C1ED-4EC7-98B9-FF13E844FCF9}" destId="{45A00FA5-F8FE-40DB-93BA-72CAE96A3434}" srcOrd="0" destOrd="0" parTransId="{6503A214-59C3-46F8-AD80-F08974E9D649}" sibTransId="{47AF5B00-729C-4459-AFD9-113312CF3DEB}"/>
    <dgm:cxn modelId="{B1F39A03-AFE4-483C-A7FD-5C726D9B509A}" type="presOf" srcId="{54E5DF9A-11BA-428D-906C-5FEDB802C841}" destId="{FF108F15-81F6-44B4-AF3C-9C88DEA3485D}" srcOrd="1" destOrd="0" presId="urn:microsoft.com/office/officeart/2005/8/layout/pyramid1"/>
    <dgm:cxn modelId="{DD938E1D-FC4C-498E-BE3D-678A704258B6}" srcId="{CD53114B-C1ED-4EC7-98B9-FF13E844FCF9}" destId="{49CC83EB-5E3D-4AB2-A4ED-405E09175F90}" srcOrd="2" destOrd="0" parTransId="{563C8321-AD7A-4168-A84F-DA94A21F238E}" sibTransId="{40121B3E-25F3-4C5C-90E7-447BD48D2683}"/>
    <dgm:cxn modelId="{94BBE034-209D-446E-9A8D-81E7EB61A283}" type="presOf" srcId="{49CC83EB-5E3D-4AB2-A4ED-405E09175F90}" destId="{E96F3CAD-C7E9-4889-8E15-2127DAF15968}" srcOrd="1" destOrd="0" presId="urn:microsoft.com/office/officeart/2005/8/layout/pyramid1"/>
    <dgm:cxn modelId="{5A43C917-449A-440F-8180-9EAB4AD7887F}" srcId="{CD53114B-C1ED-4EC7-98B9-FF13E844FCF9}" destId="{54E5DF9A-11BA-428D-906C-5FEDB802C841}" srcOrd="1" destOrd="0" parTransId="{60A790B5-D744-45C1-97AA-39D33836CD22}" sibTransId="{AFC26A3C-ECDF-45EB-8EED-594B66308233}"/>
    <dgm:cxn modelId="{177DC824-EF7D-4E2B-A95D-AFD852459A3C}" type="presOf" srcId="{49CC83EB-5E3D-4AB2-A4ED-405E09175F90}" destId="{0050F0AE-73E7-4385-958C-889FD627EF50}" srcOrd="0" destOrd="0" presId="urn:microsoft.com/office/officeart/2005/8/layout/pyramid1"/>
    <dgm:cxn modelId="{C88E8963-6A07-494A-AD12-C821AF5ECCDF}" type="presOf" srcId="{54E5DF9A-11BA-428D-906C-5FEDB802C841}" destId="{23E97185-4E6D-4B28-9573-3B5EEAC3A9B5}" srcOrd="0" destOrd="0" presId="urn:microsoft.com/office/officeart/2005/8/layout/pyramid1"/>
    <dgm:cxn modelId="{FE6881B6-9895-495F-8201-0F4D6B2CD746}" type="presParOf" srcId="{16A6229F-1742-4A8C-B303-269F807982EA}" destId="{95F894BC-D361-4775-9238-CFCE48D98516}" srcOrd="0" destOrd="0" presId="urn:microsoft.com/office/officeart/2005/8/layout/pyramid1"/>
    <dgm:cxn modelId="{1A0EBE18-E866-4C9B-A62C-65BFBC105EAA}" type="presParOf" srcId="{95F894BC-D361-4775-9238-CFCE48D98516}" destId="{844C7DB3-D656-4D02-A247-16004A5A0399}" srcOrd="0" destOrd="0" presId="urn:microsoft.com/office/officeart/2005/8/layout/pyramid1"/>
    <dgm:cxn modelId="{A6F17FBD-6BD5-4A1D-93BB-2EE38347B7C3}" type="presParOf" srcId="{95F894BC-D361-4775-9238-CFCE48D98516}" destId="{AEEC7408-2605-4004-9F19-0B19D2C5CED8}" srcOrd="1" destOrd="0" presId="urn:microsoft.com/office/officeart/2005/8/layout/pyramid1"/>
    <dgm:cxn modelId="{78306934-726C-4B1B-8FA6-8090DEEFA140}" type="presParOf" srcId="{16A6229F-1742-4A8C-B303-269F807982EA}" destId="{E04C5BA8-2576-4003-9309-9038E5E0D51A}" srcOrd="1" destOrd="0" presId="urn:microsoft.com/office/officeart/2005/8/layout/pyramid1"/>
    <dgm:cxn modelId="{A8FEE3C5-8758-4876-8D3C-7F8AD97E98AF}" type="presParOf" srcId="{E04C5BA8-2576-4003-9309-9038E5E0D51A}" destId="{23E97185-4E6D-4B28-9573-3B5EEAC3A9B5}" srcOrd="0" destOrd="0" presId="urn:microsoft.com/office/officeart/2005/8/layout/pyramid1"/>
    <dgm:cxn modelId="{0C34E887-015F-4B0C-BB03-7A495F94A3CE}" type="presParOf" srcId="{E04C5BA8-2576-4003-9309-9038E5E0D51A}" destId="{FF108F15-81F6-44B4-AF3C-9C88DEA3485D}" srcOrd="1" destOrd="0" presId="urn:microsoft.com/office/officeart/2005/8/layout/pyramid1"/>
    <dgm:cxn modelId="{68246F6F-5761-4FDA-8241-4DEFA81CD16D}" type="presParOf" srcId="{16A6229F-1742-4A8C-B303-269F807982EA}" destId="{1FE4237B-8A42-4C87-87A0-7E6FB85E76A8}" srcOrd="2" destOrd="0" presId="urn:microsoft.com/office/officeart/2005/8/layout/pyramid1"/>
    <dgm:cxn modelId="{B5ACB0EE-9779-4D50-9F8C-C95EA7153ADD}" type="presParOf" srcId="{1FE4237B-8A42-4C87-87A0-7E6FB85E76A8}" destId="{0050F0AE-73E7-4385-958C-889FD627EF50}" srcOrd="0" destOrd="0" presId="urn:microsoft.com/office/officeart/2005/8/layout/pyramid1"/>
    <dgm:cxn modelId="{C6403299-C9C7-4284-BE36-F9B0FBD8C9E1}" type="presParOf" srcId="{1FE4237B-8A42-4C87-87A0-7E6FB85E76A8}" destId="{E96F3CAD-C7E9-4889-8E15-2127DAF1596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0C758-5D27-4600-BCCD-7C30B680969E}">
      <dsp:nvSpPr>
        <dsp:cNvPr id="0" name=""/>
        <dsp:cNvSpPr/>
      </dsp:nvSpPr>
      <dsp:spPr>
        <a:xfrm rot="5400000">
          <a:off x="-179879" y="144003"/>
          <a:ext cx="1457036" cy="117462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Candara" panose="020E0502030303020204" pitchFamily="34" charset="0"/>
            </a:rPr>
            <a:t>Цел на политиката</a:t>
          </a:r>
          <a:endParaRPr lang="en-US" sz="1600" b="1" kern="1200" dirty="0">
            <a:latin typeface="Candara" panose="020E0502030303020204" pitchFamily="34" charset="0"/>
          </a:endParaRPr>
        </a:p>
      </dsp:txBody>
      <dsp:txXfrm rot="-5400000">
        <a:off x="-38675" y="590113"/>
        <a:ext cx="1174628" cy="282408"/>
      </dsp:txXfrm>
    </dsp:sp>
    <dsp:sp modelId="{95785CE0-4D79-467B-903A-243229CB4DED}">
      <dsp:nvSpPr>
        <dsp:cNvPr id="0" name=""/>
        <dsp:cNvSpPr/>
      </dsp:nvSpPr>
      <dsp:spPr>
        <a:xfrm rot="5400000">
          <a:off x="5499911" y="-4441310"/>
          <a:ext cx="947572" cy="9830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smtClean="0">
              <a:latin typeface="Candara" panose="020E0502030303020204" pitchFamily="34" charset="0"/>
            </a:rPr>
            <a:t>ЦП 1 </a:t>
          </a:r>
          <a:r>
            <a:rPr lang="bg-BG" sz="2000" kern="1200" smtClean="0">
              <a:latin typeface="Candara" panose="020E0502030303020204" pitchFamily="34" charset="0"/>
            </a:rPr>
            <a:t>По-интелигентна Европа чрез насърчаване на иновативния и интелигентен икономически преход</a:t>
          </a:r>
          <a:endParaRPr lang="en-US" sz="2000" b="1" kern="1200" dirty="0">
            <a:latin typeface="Candara" panose="020E0502030303020204" pitchFamily="34" charset="0"/>
          </a:endParaRPr>
        </a:p>
      </dsp:txBody>
      <dsp:txXfrm rot="-5400000">
        <a:off x="1058602" y="46256"/>
        <a:ext cx="9783935" cy="855058"/>
      </dsp:txXfrm>
    </dsp:sp>
    <dsp:sp modelId="{ADE4A53C-BA46-42AB-9FE5-B4B7A2B1315C}">
      <dsp:nvSpPr>
        <dsp:cNvPr id="0" name=""/>
        <dsp:cNvSpPr/>
      </dsp:nvSpPr>
      <dsp:spPr>
        <a:xfrm rot="5400000">
          <a:off x="-196066" y="1449990"/>
          <a:ext cx="1457036" cy="1142255"/>
        </a:xfrm>
        <a:prstGeom prst="chevron">
          <a:avLst/>
        </a:prstGeom>
        <a:gradFill rotWithShape="0">
          <a:gsLst>
            <a:gs pos="0">
              <a:schemeClr val="accent4">
                <a:hueOff val="-857133"/>
                <a:satOff val="7260"/>
                <a:lumOff val="-3137"/>
                <a:alphaOff val="0"/>
                <a:shade val="85000"/>
                <a:satMod val="130000"/>
              </a:schemeClr>
            </a:gs>
            <a:gs pos="34000">
              <a:schemeClr val="accent4">
                <a:hueOff val="-857133"/>
                <a:satOff val="7260"/>
                <a:lumOff val="-3137"/>
                <a:alphaOff val="0"/>
                <a:shade val="87000"/>
                <a:satMod val="125000"/>
              </a:schemeClr>
            </a:gs>
            <a:gs pos="70000">
              <a:schemeClr val="accent4">
                <a:hueOff val="-857133"/>
                <a:satOff val="7260"/>
                <a:lumOff val="-313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857133"/>
                <a:satOff val="7260"/>
                <a:lumOff val="-313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latin typeface="Candara" panose="020E0502030303020204" pitchFamily="34" charset="0"/>
            </a:rPr>
            <a:t>Специфична цел</a:t>
          </a:r>
          <a:endParaRPr lang="en-US" sz="1400" b="1" kern="1200" dirty="0">
            <a:latin typeface="Candara" panose="020E0502030303020204" pitchFamily="34" charset="0"/>
          </a:endParaRPr>
        </a:p>
      </dsp:txBody>
      <dsp:txXfrm rot="-5400000">
        <a:off x="-38675" y="1863728"/>
        <a:ext cx="1142255" cy="314781"/>
      </dsp:txXfrm>
    </dsp:sp>
    <dsp:sp modelId="{1B15D758-5D8D-4E8C-8534-DE56138CBA18}">
      <dsp:nvSpPr>
        <dsp:cNvPr id="0" name=""/>
        <dsp:cNvSpPr/>
      </dsp:nvSpPr>
      <dsp:spPr>
        <a:xfrm rot="5400000">
          <a:off x="5483974" y="-3148959"/>
          <a:ext cx="947074" cy="9830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57133"/>
              <a:satOff val="7260"/>
              <a:lumOff val="-313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>
              <a:latin typeface="Candara" panose="020E0502030303020204" pitchFamily="34" charset="0"/>
            </a:rPr>
            <a:t>Специфична цел 1 </a:t>
          </a:r>
          <a:r>
            <a:rPr lang="bg-BG" sz="2000" kern="1200" dirty="0" smtClean="0">
              <a:latin typeface="Candara" panose="020E0502030303020204" pitchFamily="34" charset="0"/>
            </a:rPr>
            <a:t>Засилване на капацитета за научни изследвания и иновации и на въвеждането на модерни технологии </a:t>
          </a:r>
          <a:endParaRPr lang="en-US" sz="2000" kern="1200" dirty="0">
            <a:latin typeface="Candara" panose="020E0502030303020204" pitchFamily="34" charset="0"/>
          </a:endParaRPr>
        </a:p>
      </dsp:txBody>
      <dsp:txXfrm rot="-5400000">
        <a:off x="1042415" y="1338832"/>
        <a:ext cx="9783960" cy="854610"/>
      </dsp:txXfrm>
    </dsp:sp>
    <dsp:sp modelId="{665E7F0B-3332-473C-B6EB-4F77EF7C7F13}">
      <dsp:nvSpPr>
        <dsp:cNvPr id="0" name=""/>
        <dsp:cNvSpPr/>
      </dsp:nvSpPr>
      <dsp:spPr>
        <a:xfrm rot="5400000">
          <a:off x="-196066" y="3307192"/>
          <a:ext cx="1457036" cy="1142255"/>
        </a:xfrm>
        <a:prstGeom prst="chevron">
          <a:avLst/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hade val="85000"/>
                <a:satMod val="130000"/>
              </a:schemeClr>
            </a:gs>
            <a:gs pos="34000">
              <a:schemeClr val="accent4">
                <a:hueOff val="-1714266"/>
                <a:satOff val="14520"/>
                <a:lumOff val="-6274"/>
                <a:alphaOff val="0"/>
                <a:shade val="87000"/>
                <a:satMod val="125000"/>
              </a:schemeClr>
            </a:gs>
            <a:gs pos="70000">
              <a:schemeClr val="accent4">
                <a:hueOff val="-1714266"/>
                <a:satOff val="14520"/>
                <a:lumOff val="-627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Candara" panose="020E0502030303020204" pitchFamily="34" charset="0"/>
            </a:rPr>
            <a:t>Обосновка</a:t>
          </a:r>
          <a:endParaRPr lang="en-US" sz="1600" b="1" kern="1200" dirty="0">
            <a:latin typeface="Candara" panose="020E0502030303020204" pitchFamily="34" charset="0"/>
          </a:endParaRPr>
        </a:p>
      </dsp:txBody>
      <dsp:txXfrm rot="-5400000">
        <a:off x="-38675" y="3720930"/>
        <a:ext cx="1142255" cy="314781"/>
      </dsp:txXfrm>
    </dsp:sp>
    <dsp:sp modelId="{A42F42BA-6B6C-43A1-A3B4-A51FAC4EF2AF}">
      <dsp:nvSpPr>
        <dsp:cNvPr id="0" name=""/>
        <dsp:cNvSpPr/>
      </dsp:nvSpPr>
      <dsp:spPr>
        <a:xfrm rot="5400000">
          <a:off x="4916572" y="-1291757"/>
          <a:ext cx="2081877" cy="9830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714266"/>
              <a:satOff val="14520"/>
              <a:lumOff val="-627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Повишаване на конкурентоспособността и ефикасността на системата за научни изследвания, като се постави акцент върху постигнатите резултати;</a:t>
          </a:r>
          <a:endParaRPr lang="en-US" sz="1800" kern="1200" dirty="0"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Развиване на уменията в университетите и научноизследователските институции с цел увеличаване на търговската жизнеспособност и пазарното значение на НИ проекти;</a:t>
          </a:r>
          <a:endParaRPr lang="en-US" sz="1800" kern="1200" dirty="0"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Подпомагане на сътрудничеството между научните изследвания и предприятията, трансфера на технологии и търговската реализация на резултатите от НИ;</a:t>
          </a:r>
          <a:endParaRPr lang="en-US" sz="1800" kern="1200" dirty="0"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Насърчаване на бизнес инвестициите в научни изследвания и иновации.</a:t>
          </a:r>
          <a:endParaRPr lang="en-US" sz="1800" kern="1200" dirty="0">
            <a:latin typeface="Candara" panose="020E0502030303020204" pitchFamily="34" charset="0"/>
          </a:endParaRPr>
        </a:p>
      </dsp:txBody>
      <dsp:txXfrm rot="-5400000">
        <a:off x="1042415" y="2684029"/>
        <a:ext cx="9728563" cy="1878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0C758-5D27-4600-BCCD-7C30B680969E}">
      <dsp:nvSpPr>
        <dsp:cNvPr id="0" name=""/>
        <dsp:cNvSpPr/>
      </dsp:nvSpPr>
      <dsp:spPr>
        <a:xfrm rot="5400000">
          <a:off x="-189598" y="160910"/>
          <a:ext cx="1444321" cy="11225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Candara" panose="020E0502030303020204" pitchFamily="34" charset="0"/>
            </a:rPr>
            <a:t>Цел на политиката</a:t>
          </a:r>
          <a:endParaRPr lang="en-US" sz="1600" b="1" kern="1200" dirty="0">
            <a:latin typeface="Candara" panose="020E0502030303020204" pitchFamily="34" charset="0"/>
          </a:endParaRPr>
        </a:p>
      </dsp:txBody>
      <dsp:txXfrm rot="-5400000">
        <a:off x="-28687" y="561249"/>
        <a:ext cx="1122500" cy="321821"/>
      </dsp:txXfrm>
    </dsp:sp>
    <dsp:sp modelId="{95785CE0-4D79-467B-903A-243229CB4DED}">
      <dsp:nvSpPr>
        <dsp:cNvPr id="0" name=""/>
        <dsp:cNvSpPr/>
      </dsp:nvSpPr>
      <dsp:spPr>
        <a:xfrm rot="5400000">
          <a:off x="5358049" y="-4316103"/>
          <a:ext cx="939302" cy="9579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smtClean="0">
              <a:latin typeface="Candara" panose="020E0502030303020204" pitchFamily="34" charset="0"/>
            </a:rPr>
            <a:t>ЦП 4 </a:t>
          </a:r>
          <a:r>
            <a:rPr lang="bg-BG" sz="2000" kern="1200" smtClean="0">
              <a:latin typeface="Candara" panose="020E0502030303020204" pitchFamily="34" charset="0"/>
            </a:rPr>
            <a:t>По-социална Европа – реализиране на Европейския стълб на социалните права</a:t>
          </a:r>
          <a:endParaRPr lang="en-US" sz="2000" b="1" kern="1200" dirty="0">
            <a:latin typeface="Candara" panose="020E0502030303020204" pitchFamily="34" charset="0"/>
          </a:endParaRPr>
        </a:p>
      </dsp:txBody>
      <dsp:txXfrm rot="-5400000">
        <a:off x="1038075" y="49724"/>
        <a:ext cx="9533398" cy="847596"/>
      </dsp:txXfrm>
    </dsp:sp>
    <dsp:sp modelId="{ADE4A53C-BA46-42AB-9FE5-B4B7A2B1315C}">
      <dsp:nvSpPr>
        <dsp:cNvPr id="0" name=""/>
        <dsp:cNvSpPr/>
      </dsp:nvSpPr>
      <dsp:spPr>
        <a:xfrm rot="5400000">
          <a:off x="-187960" y="1657551"/>
          <a:ext cx="1444321" cy="1125776"/>
        </a:xfrm>
        <a:prstGeom prst="chevron">
          <a:avLst/>
        </a:prstGeom>
        <a:gradFill rotWithShape="0">
          <a:gsLst>
            <a:gs pos="0">
              <a:schemeClr val="accent4">
                <a:hueOff val="-857133"/>
                <a:satOff val="7260"/>
                <a:lumOff val="-3137"/>
                <a:alphaOff val="0"/>
                <a:shade val="85000"/>
                <a:satMod val="130000"/>
              </a:schemeClr>
            </a:gs>
            <a:gs pos="34000">
              <a:schemeClr val="accent4">
                <a:hueOff val="-857133"/>
                <a:satOff val="7260"/>
                <a:lumOff val="-3137"/>
                <a:alphaOff val="0"/>
                <a:shade val="87000"/>
                <a:satMod val="125000"/>
              </a:schemeClr>
            </a:gs>
            <a:gs pos="70000">
              <a:schemeClr val="accent4">
                <a:hueOff val="-857133"/>
                <a:satOff val="7260"/>
                <a:lumOff val="-313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857133"/>
                <a:satOff val="7260"/>
                <a:lumOff val="-313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latin typeface="Candara" panose="020E0502030303020204" pitchFamily="34" charset="0"/>
            </a:rPr>
            <a:t>Специфични цели</a:t>
          </a:r>
          <a:endParaRPr lang="en-US" sz="1400" b="1" kern="1200" dirty="0">
            <a:latin typeface="Candara" panose="020E0502030303020204" pitchFamily="34" charset="0"/>
          </a:endParaRPr>
        </a:p>
      </dsp:txBody>
      <dsp:txXfrm rot="-5400000">
        <a:off x="-28687" y="2061166"/>
        <a:ext cx="1125776" cy="318545"/>
      </dsp:txXfrm>
    </dsp:sp>
    <dsp:sp modelId="{1B15D758-5D8D-4E8C-8534-DE56138CBA18}">
      <dsp:nvSpPr>
        <dsp:cNvPr id="0" name=""/>
        <dsp:cNvSpPr/>
      </dsp:nvSpPr>
      <dsp:spPr>
        <a:xfrm rot="5400000">
          <a:off x="5149927" y="-2897685"/>
          <a:ext cx="1358822" cy="9579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57133"/>
              <a:satOff val="7260"/>
              <a:lumOff val="-313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>
              <a:latin typeface="Candara" panose="020E0502030303020204" pitchFamily="34" charset="0"/>
            </a:rPr>
            <a:t>Специфична цел 2  </a:t>
          </a:r>
          <a:r>
            <a:rPr lang="bg-BG" sz="1800" b="0" kern="1200" dirty="0" smtClean="0">
              <a:latin typeface="Candara" panose="020E0502030303020204" pitchFamily="34" charset="0"/>
            </a:rPr>
            <a:t>Подобряване на качеството, ефективността и съответствието на системите за образование и обучение с нуждите на пазара на труда в подкрепа на придобиването на ключови умения, включително цифрови умения </a:t>
          </a:r>
          <a:endParaRPr lang="en-US" sz="1800" b="0" kern="1200" dirty="0"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>
              <a:latin typeface="Candara" panose="020E0502030303020204" pitchFamily="34" charset="0"/>
            </a:rPr>
            <a:t>Специфична цел 3 </a:t>
          </a:r>
          <a:r>
            <a:rPr lang="bg-BG" sz="1800" b="0" kern="1200" dirty="0" smtClean="0">
              <a:latin typeface="Candara" panose="020E0502030303020204" pitchFamily="34" charset="0"/>
            </a:rPr>
            <a:t>Насърчаване на ученето през целия живот, по-специално гъвкавите възможности за повишаване на квалификацията и преквалификацията за всички </a:t>
          </a:r>
          <a:endParaRPr lang="en-US" sz="1800" b="0" kern="1200" dirty="0">
            <a:latin typeface="Candara" panose="020E0502030303020204" pitchFamily="34" charset="0"/>
          </a:endParaRPr>
        </a:p>
      </dsp:txBody>
      <dsp:txXfrm rot="-5400000">
        <a:off x="1039713" y="1278861"/>
        <a:ext cx="9512919" cy="1226158"/>
      </dsp:txXfrm>
    </dsp:sp>
    <dsp:sp modelId="{665E7F0B-3332-473C-B6EB-4F77EF7C7F13}">
      <dsp:nvSpPr>
        <dsp:cNvPr id="0" name=""/>
        <dsp:cNvSpPr/>
      </dsp:nvSpPr>
      <dsp:spPr>
        <a:xfrm rot="5400000">
          <a:off x="-187141" y="3360045"/>
          <a:ext cx="1444321" cy="1127413"/>
        </a:xfrm>
        <a:prstGeom prst="chevron">
          <a:avLst/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hade val="85000"/>
                <a:satMod val="130000"/>
              </a:schemeClr>
            </a:gs>
            <a:gs pos="34000">
              <a:schemeClr val="accent4">
                <a:hueOff val="-1714266"/>
                <a:satOff val="14520"/>
                <a:lumOff val="-6274"/>
                <a:alphaOff val="0"/>
                <a:shade val="87000"/>
                <a:satMod val="125000"/>
              </a:schemeClr>
            </a:gs>
            <a:gs pos="70000">
              <a:schemeClr val="accent4">
                <a:hueOff val="-1714266"/>
                <a:satOff val="14520"/>
                <a:lumOff val="-627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Candara" panose="020E0502030303020204" pitchFamily="34" charset="0"/>
            </a:rPr>
            <a:t>Обосновка</a:t>
          </a:r>
          <a:endParaRPr lang="en-US" sz="1600" b="1" kern="1200" dirty="0">
            <a:latin typeface="Candara" panose="020E0502030303020204" pitchFamily="34" charset="0"/>
          </a:endParaRPr>
        </a:p>
      </dsp:txBody>
      <dsp:txXfrm rot="-5400000">
        <a:off x="-28686" y="3765298"/>
        <a:ext cx="1127413" cy="316908"/>
      </dsp:txXfrm>
    </dsp:sp>
    <dsp:sp modelId="{A42F42BA-6B6C-43A1-A3B4-A51FAC4EF2AF}">
      <dsp:nvSpPr>
        <dsp:cNvPr id="0" name=""/>
        <dsp:cNvSpPr/>
      </dsp:nvSpPr>
      <dsp:spPr>
        <a:xfrm rot="5400000">
          <a:off x="4773871" y="-1072639"/>
          <a:ext cx="2051456" cy="9517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714266"/>
              <a:satOff val="14520"/>
              <a:lumOff val="-627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Обезпечаване на придобиването на основни и цифрови умения; </a:t>
          </a:r>
          <a:endParaRPr lang="en-US" sz="1800" kern="1200" dirty="0"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Подпомагане на професионалното развитие на учителите и обучаващите и насърчаване на новаторски методи на преподаване;</a:t>
          </a:r>
          <a:endParaRPr lang="en-US" sz="1800" kern="1200" dirty="0"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Повишаване на привлекателността, качеството и приложимостта на програмите за професионално образование и обучение;</a:t>
          </a:r>
          <a:endParaRPr lang="en-US" sz="1800" kern="1200" dirty="0"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Подобряване на качеството и приложимостта по отношение на пазара на труда на висшето образование, вкл. на съвместните научно-изследователски дейности и стажове в предприятия.</a:t>
          </a:r>
          <a:endParaRPr lang="en-US" sz="1800" kern="1200" dirty="0">
            <a:latin typeface="Candara" panose="020E0502030303020204" pitchFamily="34" charset="0"/>
          </a:endParaRPr>
        </a:p>
      </dsp:txBody>
      <dsp:txXfrm rot="-5400000">
        <a:off x="1040963" y="2760413"/>
        <a:ext cx="9417129" cy="1851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0C758-5D27-4600-BCCD-7C30B680969E}">
      <dsp:nvSpPr>
        <dsp:cNvPr id="0" name=""/>
        <dsp:cNvSpPr/>
      </dsp:nvSpPr>
      <dsp:spPr>
        <a:xfrm rot="5400000">
          <a:off x="-229392" y="233720"/>
          <a:ext cx="1529281" cy="10704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Candara" panose="020E0502030303020204" pitchFamily="34" charset="0"/>
            </a:rPr>
            <a:t>Цел на политиката</a:t>
          </a:r>
          <a:endParaRPr lang="en-US" sz="1600" b="1" kern="1200" dirty="0">
            <a:latin typeface="Candara" panose="020E0502030303020204" pitchFamily="34" charset="0"/>
          </a:endParaRPr>
        </a:p>
      </dsp:txBody>
      <dsp:txXfrm rot="-5400000">
        <a:off x="1" y="539575"/>
        <a:ext cx="1070496" cy="458785"/>
      </dsp:txXfrm>
    </dsp:sp>
    <dsp:sp modelId="{95785CE0-4D79-467B-903A-243229CB4DED}">
      <dsp:nvSpPr>
        <dsp:cNvPr id="0" name=""/>
        <dsp:cNvSpPr/>
      </dsp:nvSpPr>
      <dsp:spPr>
        <a:xfrm rot="5400000">
          <a:off x="5332543" y="-4257718"/>
          <a:ext cx="994555" cy="9518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smtClean="0">
              <a:latin typeface="Candara" panose="020E0502030303020204" pitchFamily="34" charset="0"/>
            </a:rPr>
            <a:t>ЦП 4 </a:t>
          </a:r>
          <a:r>
            <a:rPr lang="bg-BG" sz="2000" kern="1200" smtClean="0">
              <a:latin typeface="Candara" panose="020E0502030303020204" pitchFamily="34" charset="0"/>
            </a:rPr>
            <a:t>По-социална Европа – реализиране на Европейския стълб на социалните права</a:t>
          </a:r>
          <a:endParaRPr lang="en-US" sz="2000" b="1" kern="1200" dirty="0">
            <a:latin typeface="Candara" panose="020E0502030303020204" pitchFamily="34" charset="0"/>
          </a:endParaRPr>
        </a:p>
      </dsp:txBody>
      <dsp:txXfrm rot="-5400000">
        <a:off x="1070497" y="52878"/>
        <a:ext cx="9470098" cy="897455"/>
      </dsp:txXfrm>
    </dsp:sp>
    <dsp:sp modelId="{ADE4A53C-BA46-42AB-9FE5-B4B7A2B1315C}">
      <dsp:nvSpPr>
        <dsp:cNvPr id="0" name=""/>
        <dsp:cNvSpPr/>
      </dsp:nvSpPr>
      <dsp:spPr>
        <a:xfrm rot="5400000">
          <a:off x="-229392" y="1731586"/>
          <a:ext cx="1529281" cy="1070496"/>
        </a:xfrm>
        <a:prstGeom prst="chevron">
          <a:avLst/>
        </a:prstGeom>
        <a:gradFill rotWithShape="0">
          <a:gsLst>
            <a:gs pos="0">
              <a:schemeClr val="accent4">
                <a:hueOff val="-857133"/>
                <a:satOff val="7260"/>
                <a:lumOff val="-3137"/>
                <a:alphaOff val="0"/>
                <a:shade val="85000"/>
                <a:satMod val="130000"/>
              </a:schemeClr>
            </a:gs>
            <a:gs pos="34000">
              <a:schemeClr val="accent4">
                <a:hueOff val="-857133"/>
                <a:satOff val="7260"/>
                <a:lumOff val="-3137"/>
                <a:alphaOff val="0"/>
                <a:shade val="87000"/>
                <a:satMod val="125000"/>
              </a:schemeClr>
            </a:gs>
            <a:gs pos="70000">
              <a:schemeClr val="accent4">
                <a:hueOff val="-857133"/>
                <a:satOff val="7260"/>
                <a:lumOff val="-313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857133"/>
                <a:satOff val="7260"/>
                <a:lumOff val="-313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latin typeface="Candara" panose="020E0502030303020204" pitchFamily="34" charset="0"/>
            </a:rPr>
            <a:t>Специфична цел</a:t>
          </a:r>
          <a:endParaRPr lang="en-US" sz="1400" b="1" kern="1200" dirty="0">
            <a:latin typeface="Candara" panose="020E0502030303020204" pitchFamily="34" charset="0"/>
          </a:endParaRPr>
        </a:p>
      </dsp:txBody>
      <dsp:txXfrm rot="-5400000">
        <a:off x="1" y="2037441"/>
        <a:ext cx="1070496" cy="458785"/>
      </dsp:txXfrm>
    </dsp:sp>
    <dsp:sp modelId="{1B15D758-5D8D-4E8C-8534-DE56138CBA18}">
      <dsp:nvSpPr>
        <dsp:cNvPr id="0" name=""/>
        <dsp:cNvSpPr/>
      </dsp:nvSpPr>
      <dsp:spPr>
        <a:xfrm rot="5400000">
          <a:off x="5194892" y="-2760113"/>
          <a:ext cx="1269856" cy="9518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57133"/>
              <a:satOff val="7260"/>
              <a:lumOff val="-313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>
              <a:latin typeface="Candara" panose="020E0502030303020204" pitchFamily="34" charset="0"/>
            </a:rPr>
            <a:t>Специфична цел 4  </a:t>
          </a:r>
          <a:r>
            <a:rPr lang="bg-BG" sz="1800" b="0" kern="1200" dirty="0" smtClean="0">
              <a:latin typeface="Candara" panose="020E0502030303020204" pitchFamily="34" charset="0"/>
            </a:rPr>
            <a:t>Насърчаване на равния достъп до и завършването на качествено и приобщаващо образование и обучение, по-специално за групите в неравностойно положение, от образованието и грижите в ранна детска възраст през общото и професионалното образование, както и образованието и ученето в зряла възраст, вкл. улесняване на мобилността с учебна цел за всички  </a:t>
          </a:r>
          <a:endParaRPr lang="en-US" sz="1800" b="0" kern="1200" dirty="0">
            <a:latin typeface="Candara" panose="020E0502030303020204" pitchFamily="34" charset="0"/>
          </a:endParaRPr>
        </a:p>
      </dsp:txBody>
      <dsp:txXfrm rot="-5400000">
        <a:off x="1070497" y="1426271"/>
        <a:ext cx="9456659" cy="1145878"/>
      </dsp:txXfrm>
    </dsp:sp>
    <dsp:sp modelId="{665E7F0B-3332-473C-B6EB-4F77EF7C7F13}">
      <dsp:nvSpPr>
        <dsp:cNvPr id="0" name=""/>
        <dsp:cNvSpPr/>
      </dsp:nvSpPr>
      <dsp:spPr>
        <a:xfrm rot="5400000">
          <a:off x="-229392" y="3533790"/>
          <a:ext cx="1529281" cy="1070496"/>
        </a:xfrm>
        <a:prstGeom prst="chevron">
          <a:avLst/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hade val="85000"/>
                <a:satMod val="130000"/>
              </a:schemeClr>
            </a:gs>
            <a:gs pos="34000">
              <a:schemeClr val="accent4">
                <a:hueOff val="-1714266"/>
                <a:satOff val="14520"/>
                <a:lumOff val="-6274"/>
                <a:alphaOff val="0"/>
                <a:shade val="87000"/>
                <a:satMod val="125000"/>
              </a:schemeClr>
            </a:gs>
            <a:gs pos="70000">
              <a:schemeClr val="accent4">
                <a:hueOff val="-1714266"/>
                <a:satOff val="14520"/>
                <a:lumOff val="-627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Candara" panose="020E0502030303020204" pitchFamily="34" charset="0"/>
            </a:rPr>
            <a:t>Обосновка</a:t>
          </a:r>
          <a:endParaRPr lang="en-US" sz="1600" b="1" kern="1200" dirty="0">
            <a:latin typeface="Candara" panose="020E0502030303020204" pitchFamily="34" charset="0"/>
          </a:endParaRPr>
        </a:p>
      </dsp:txBody>
      <dsp:txXfrm rot="-5400000">
        <a:off x="1" y="3839645"/>
        <a:ext cx="1070496" cy="458785"/>
      </dsp:txXfrm>
    </dsp:sp>
    <dsp:sp modelId="{A42F42BA-6B6C-43A1-A3B4-A51FAC4EF2AF}">
      <dsp:nvSpPr>
        <dsp:cNvPr id="0" name=""/>
        <dsp:cNvSpPr/>
      </dsp:nvSpPr>
      <dsp:spPr>
        <a:xfrm rot="5400000">
          <a:off x="4890554" y="-957909"/>
          <a:ext cx="1878532" cy="9518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714266"/>
              <a:satOff val="14520"/>
              <a:lumOff val="-627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Подобряване на приобщаващото, достъпно и качествено образование и грижи в ранна детска възраст, вкл. съответната инфраструктура и оборудване; </a:t>
          </a:r>
          <a:endParaRPr lang="en-US" sz="1800" kern="1200" dirty="0"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Предотвратяване на преждевременното напускане на училище посредством целенасочен подход и насърчаване на гъвкави програми за втори шанс;</a:t>
          </a:r>
          <a:endParaRPr lang="en-US" sz="1800" kern="1200" dirty="0">
            <a:latin typeface="Candara" panose="020E05020303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>
              <a:latin typeface="Candara" panose="020E0502030303020204" pitchFamily="34" charset="0"/>
            </a:rPr>
            <a:t>Създаване на качествено приобщаващо училищно образование, включително инвестиции в извънучилищна инфраструктура и оборудване.</a:t>
          </a:r>
          <a:endParaRPr lang="en-US" sz="1800" kern="1200" dirty="0">
            <a:latin typeface="Candara" panose="020E0502030303020204" pitchFamily="34" charset="0"/>
          </a:endParaRPr>
        </a:p>
      </dsp:txBody>
      <dsp:txXfrm rot="-5400000">
        <a:off x="1070496" y="2953851"/>
        <a:ext cx="9426946" cy="1695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0233C-1313-44EF-8872-726829DECBC5}">
      <dsp:nvSpPr>
        <dsp:cNvPr id="0" name=""/>
        <dsp:cNvSpPr/>
      </dsp:nvSpPr>
      <dsp:spPr>
        <a:xfrm>
          <a:off x="8497785" y="3178484"/>
          <a:ext cx="177018" cy="372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186"/>
              </a:lnTo>
              <a:lnTo>
                <a:pt x="177018" y="254186"/>
              </a:lnTo>
              <a:lnTo>
                <a:pt x="177018" y="37256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C36DF-A7BF-4F9C-A77D-B89C236C154A}">
      <dsp:nvSpPr>
        <dsp:cNvPr id="0" name=""/>
        <dsp:cNvSpPr/>
      </dsp:nvSpPr>
      <dsp:spPr>
        <a:xfrm>
          <a:off x="6635448" y="2006860"/>
          <a:ext cx="1862337" cy="360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819"/>
              </a:lnTo>
              <a:lnTo>
                <a:pt x="1862337" y="241819"/>
              </a:lnTo>
              <a:lnTo>
                <a:pt x="1862337" y="3601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DA9FE-FC43-4541-A32D-D51F8D029C15}">
      <dsp:nvSpPr>
        <dsp:cNvPr id="0" name=""/>
        <dsp:cNvSpPr/>
      </dsp:nvSpPr>
      <dsp:spPr>
        <a:xfrm>
          <a:off x="6635448" y="2006860"/>
          <a:ext cx="202575" cy="360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819"/>
              </a:lnTo>
              <a:lnTo>
                <a:pt x="202575" y="241819"/>
              </a:lnTo>
              <a:lnTo>
                <a:pt x="202575" y="3601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B878A-6531-42B1-9EA6-AB6C213BC369}">
      <dsp:nvSpPr>
        <dsp:cNvPr id="0" name=""/>
        <dsp:cNvSpPr/>
      </dsp:nvSpPr>
      <dsp:spPr>
        <a:xfrm>
          <a:off x="5034456" y="3146587"/>
          <a:ext cx="91440" cy="404461"/>
        </a:xfrm>
        <a:custGeom>
          <a:avLst/>
          <a:gdLst/>
          <a:ahLst/>
          <a:cxnLst/>
          <a:rect l="0" t="0" r="0" b="0"/>
          <a:pathLst>
            <a:path>
              <a:moveTo>
                <a:pt x="125444" y="0"/>
              </a:moveTo>
              <a:lnTo>
                <a:pt x="125444" y="286084"/>
              </a:lnTo>
              <a:lnTo>
                <a:pt x="45720" y="286084"/>
              </a:lnTo>
              <a:lnTo>
                <a:pt x="45720" y="40446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52436-FDEE-41D0-9C16-4F6751AC197B}">
      <dsp:nvSpPr>
        <dsp:cNvPr id="0" name=""/>
        <dsp:cNvSpPr/>
      </dsp:nvSpPr>
      <dsp:spPr>
        <a:xfrm>
          <a:off x="5159900" y="2006860"/>
          <a:ext cx="1475548" cy="328299"/>
        </a:xfrm>
        <a:custGeom>
          <a:avLst/>
          <a:gdLst/>
          <a:ahLst/>
          <a:cxnLst/>
          <a:rect l="0" t="0" r="0" b="0"/>
          <a:pathLst>
            <a:path>
              <a:moveTo>
                <a:pt x="1475548" y="0"/>
              </a:moveTo>
              <a:lnTo>
                <a:pt x="1475548" y="209922"/>
              </a:lnTo>
              <a:lnTo>
                <a:pt x="0" y="209922"/>
              </a:lnTo>
              <a:lnTo>
                <a:pt x="0" y="3282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5854D-39BD-4FBA-B3D6-A30963F91805}">
      <dsp:nvSpPr>
        <dsp:cNvPr id="0" name=""/>
        <dsp:cNvSpPr/>
      </dsp:nvSpPr>
      <dsp:spPr>
        <a:xfrm>
          <a:off x="4544225" y="812353"/>
          <a:ext cx="2091223" cy="38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01"/>
              </a:lnTo>
              <a:lnTo>
                <a:pt x="2091223" y="264701"/>
              </a:lnTo>
              <a:lnTo>
                <a:pt x="2091223" y="3830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2DC82-5DA9-48BD-8E6A-79276EF5F8C3}">
      <dsp:nvSpPr>
        <dsp:cNvPr id="0" name=""/>
        <dsp:cNvSpPr/>
      </dsp:nvSpPr>
      <dsp:spPr>
        <a:xfrm>
          <a:off x="1996359" y="3155472"/>
          <a:ext cx="234700" cy="395031"/>
        </a:xfrm>
        <a:custGeom>
          <a:avLst/>
          <a:gdLst/>
          <a:ahLst/>
          <a:cxnLst/>
          <a:rect l="0" t="0" r="0" b="0"/>
          <a:pathLst>
            <a:path>
              <a:moveTo>
                <a:pt x="234700" y="0"/>
              </a:moveTo>
              <a:lnTo>
                <a:pt x="234700" y="276653"/>
              </a:lnTo>
              <a:lnTo>
                <a:pt x="0" y="276653"/>
              </a:lnTo>
              <a:lnTo>
                <a:pt x="0" y="3950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E3C97-A1DE-469C-B1B2-7FD50D229502}">
      <dsp:nvSpPr>
        <dsp:cNvPr id="0" name=""/>
        <dsp:cNvSpPr/>
      </dsp:nvSpPr>
      <dsp:spPr>
        <a:xfrm>
          <a:off x="2231060" y="2050352"/>
          <a:ext cx="333618" cy="293692"/>
        </a:xfrm>
        <a:custGeom>
          <a:avLst/>
          <a:gdLst/>
          <a:ahLst/>
          <a:cxnLst/>
          <a:rect l="0" t="0" r="0" b="0"/>
          <a:pathLst>
            <a:path>
              <a:moveTo>
                <a:pt x="333618" y="0"/>
              </a:moveTo>
              <a:lnTo>
                <a:pt x="333618" y="175314"/>
              </a:lnTo>
              <a:lnTo>
                <a:pt x="0" y="175314"/>
              </a:lnTo>
              <a:lnTo>
                <a:pt x="0" y="2936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75904-C95E-4B67-B855-5521C306F7A8}">
      <dsp:nvSpPr>
        <dsp:cNvPr id="0" name=""/>
        <dsp:cNvSpPr/>
      </dsp:nvSpPr>
      <dsp:spPr>
        <a:xfrm>
          <a:off x="2564678" y="812353"/>
          <a:ext cx="1979546" cy="426571"/>
        </a:xfrm>
        <a:custGeom>
          <a:avLst/>
          <a:gdLst/>
          <a:ahLst/>
          <a:cxnLst/>
          <a:rect l="0" t="0" r="0" b="0"/>
          <a:pathLst>
            <a:path>
              <a:moveTo>
                <a:pt x="1979546" y="0"/>
              </a:moveTo>
              <a:lnTo>
                <a:pt x="1979546" y="308194"/>
              </a:lnTo>
              <a:lnTo>
                <a:pt x="0" y="308194"/>
              </a:lnTo>
              <a:lnTo>
                <a:pt x="0" y="4265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36719-D3F5-45D3-A80C-B103A959CE34}">
      <dsp:nvSpPr>
        <dsp:cNvPr id="0" name=""/>
        <dsp:cNvSpPr/>
      </dsp:nvSpPr>
      <dsp:spPr>
        <a:xfrm>
          <a:off x="3611563" y="926"/>
          <a:ext cx="1865324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48AF04-8278-47C9-8E97-782AAD95D3F4}">
      <dsp:nvSpPr>
        <dsp:cNvPr id="0" name=""/>
        <dsp:cNvSpPr/>
      </dsp:nvSpPr>
      <dsp:spPr>
        <a:xfrm>
          <a:off x="3753545" y="135809"/>
          <a:ext cx="1865324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Програмна стратегия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3777311" y="159575"/>
        <a:ext cx="1817792" cy="763895"/>
      </dsp:txXfrm>
    </dsp:sp>
    <dsp:sp modelId="{B8EAB5A2-C867-498F-B210-67968641AEEC}">
      <dsp:nvSpPr>
        <dsp:cNvPr id="0" name=""/>
        <dsp:cNvSpPr/>
      </dsp:nvSpPr>
      <dsp:spPr>
        <a:xfrm>
          <a:off x="1398350" y="1238925"/>
          <a:ext cx="2332655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4BE04-5E41-4894-A3DB-7BC86F899FA8}">
      <dsp:nvSpPr>
        <dsp:cNvPr id="0" name=""/>
        <dsp:cNvSpPr/>
      </dsp:nvSpPr>
      <dsp:spPr>
        <a:xfrm>
          <a:off x="1540332" y="1373808"/>
          <a:ext cx="2332655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Цел на политиката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ЕФРР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1564098" y="1397574"/>
        <a:ext cx="2285123" cy="763895"/>
      </dsp:txXfrm>
    </dsp:sp>
    <dsp:sp modelId="{DA417574-98DD-4469-BC5A-E60CF6D14B31}">
      <dsp:nvSpPr>
        <dsp:cNvPr id="0" name=""/>
        <dsp:cNvSpPr/>
      </dsp:nvSpPr>
      <dsp:spPr>
        <a:xfrm>
          <a:off x="1239988" y="2344044"/>
          <a:ext cx="1982144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EBDDA-4BF8-45DE-82AC-F857852C8DF5}">
      <dsp:nvSpPr>
        <dsp:cNvPr id="0" name=""/>
        <dsp:cNvSpPr/>
      </dsp:nvSpPr>
      <dsp:spPr>
        <a:xfrm>
          <a:off x="1381970" y="2478927"/>
          <a:ext cx="1982144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Специфична цел 1</a:t>
          </a:r>
        </a:p>
      </dsp:txBody>
      <dsp:txXfrm>
        <a:off x="1405736" y="2502693"/>
        <a:ext cx="1934612" cy="763895"/>
      </dsp:txXfrm>
    </dsp:sp>
    <dsp:sp modelId="{2F5FC7F7-6EF0-4716-A646-9C0511051726}">
      <dsp:nvSpPr>
        <dsp:cNvPr id="0" name=""/>
        <dsp:cNvSpPr/>
      </dsp:nvSpPr>
      <dsp:spPr>
        <a:xfrm>
          <a:off x="667765" y="3550503"/>
          <a:ext cx="2657188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581BF-1305-402E-8E07-717E16BEA994}">
      <dsp:nvSpPr>
        <dsp:cNvPr id="0" name=""/>
        <dsp:cNvSpPr/>
      </dsp:nvSpPr>
      <dsp:spPr>
        <a:xfrm>
          <a:off x="809747" y="3685386"/>
          <a:ext cx="2657188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Приоритет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833513" y="3709152"/>
        <a:ext cx="2609656" cy="763895"/>
      </dsp:txXfrm>
    </dsp:sp>
    <dsp:sp modelId="{1A9ADA58-5AA3-4070-A764-680031D50A97}">
      <dsp:nvSpPr>
        <dsp:cNvPr id="0" name=""/>
        <dsp:cNvSpPr/>
      </dsp:nvSpPr>
      <dsp:spPr>
        <a:xfrm>
          <a:off x="5410257" y="1195432"/>
          <a:ext cx="2450382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86B206-6393-4D39-9758-43665E4962F8}">
      <dsp:nvSpPr>
        <dsp:cNvPr id="0" name=""/>
        <dsp:cNvSpPr/>
      </dsp:nvSpPr>
      <dsp:spPr>
        <a:xfrm>
          <a:off x="5552239" y="1330315"/>
          <a:ext cx="2450382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Цел на политиката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ЕСФ+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5576005" y="1354081"/>
        <a:ext cx="2402850" cy="763895"/>
      </dsp:txXfrm>
    </dsp:sp>
    <dsp:sp modelId="{FF35D2E6-2EF3-47BE-9A46-E4FD256CD5D0}">
      <dsp:nvSpPr>
        <dsp:cNvPr id="0" name=""/>
        <dsp:cNvSpPr/>
      </dsp:nvSpPr>
      <dsp:spPr>
        <a:xfrm>
          <a:off x="4488351" y="2335159"/>
          <a:ext cx="1343097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17F0B-406D-4834-859E-EB7B0F8A7CFA}">
      <dsp:nvSpPr>
        <dsp:cNvPr id="0" name=""/>
        <dsp:cNvSpPr/>
      </dsp:nvSpPr>
      <dsp:spPr>
        <a:xfrm>
          <a:off x="4630333" y="2470042"/>
          <a:ext cx="1343097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Специфична цел 2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4654099" y="2493808"/>
        <a:ext cx="1295565" cy="763895"/>
      </dsp:txXfrm>
    </dsp:sp>
    <dsp:sp modelId="{33307DA1-A088-45C8-B3E4-8C76D666C96D}">
      <dsp:nvSpPr>
        <dsp:cNvPr id="0" name=""/>
        <dsp:cNvSpPr/>
      </dsp:nvSpPr>
      <dsp:spPr>
        <a:xfrm>
          <a:off x="3708844" y="3551048"/>
          <a:ext cx="2742662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4522E7-8ABF-4AA3-B388-CAA040DD6CEE}">
      <dsp:nvSpPr>
        <dsp:cNvPr id="0" name=""/>
        <dsp:cNvSpPr/>
      </dsp:nvSpPr>
      <dsp:spPr>
        <a:xfrm>
          <a:off x="3850826" y="3685931"/>
          <a:ext cx="2742662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Приоритет 2</a:t>
          </a:r>
        </a:p>
      </dsp:txBody>
      <dsp:txXfrm>
        <a:off x="3874592" y="3709697"/>
        <a:ext cx="2695130" cy="763895"/>
      </dsp:txXfrm>
    </dsp:sp>
    <dsp:sp modelId="{D9C1C818-E779-4AB2-A2FA-D5B9DAE418D7}">
      <dsp:nvSpPr>
        <dsp:cNvPr id="0" name=""/>
        <dsp:cNvSpPr/>
      </dsp:nvSpPr>
      <dsp:spPr>
        <a:xfrm>
          <a:off x="6132370" y="2367057"/>
          <a:ext cx="1411308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8171A-C251-4DDE-BE2C-73F25FC6B015}">
      <dsp:nvSpPr>
        <dsp:cNvPr id="0" name=""/>
        <dsp:cNvSpPr/>
      </dsp:nvSpPr>
      <dsp:spPr>
        <a:xfrm>
          <a:off x="6274352" y="2501939"/>
          <a:ext cx="1411308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Специфична цел 3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6298118" y="2525705"/>
        <a:ext cx="1363776" cy="763895"/>
      </dsp:txXfrm>
    </dsp:sp>
    <dsp:sp modelId="{2029E793-6B34-450F-A43E-0BE65D05CABA}">
      <dsp:nvSpPr>
        <dsp:cNvPr id="0" name=""/>
        <dsp:cNvSpPr/>
      </dsp:nvSpPr>
      <dsp:spPr>
        <a:xfrm>
          <a:off x="7827642" y="2367057"/>
          <a:ext cx="1340286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91B9F-DCD7-46C6-A838-AD8D8D1A7700}">
      <dsp:nvSpPr>
        <dsp:cNvPr id="0" name=""/>
        <dsp:cNvSpPr/>
      </dsp:nvSpPr>
      <dsp:spPr>
        <a:xfrm>
          <a:off x="7969624" y="2501939"/>
          <a:ext cx="1340286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Специфична цел 4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7993390" y="2525705"/>
        <a:ext cx="1292754" cy="763895"/>
      </dsp:txXfrm>
    </dsp:sp>
    <dsp:sp modelId="{4611DEB6-9791-4961-975B-21383A8E360C}">
      <dsp:nvSpPr>
        <dsp:cNvPr id="0" name=""/>
        <dsp:cNvSpPr/>
      </dsp:nvSpPr>
      <dsp:spPr>
        <a:xfrm>
          <a:off x="7206147" y="3551048"/>
          <a:ext cx="2937315" cy="811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3CA0C-EBD4-4A5E-83E6-777E9FE6D68D}">
      <dsp:nvSpPr>
        <dsp:cNvPr id="0" name=""/>
        <dsp:cNvSpPr/>
      </dsp:nvSpPr>
      <dsp:spPr>
        <a:xfrm>
          <a:off x="7348129" y="3685931"/>
          <a:ext cx="2937315" cy="81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Приоритет 3</a:t>
          </a:r>
        </a:p>
      </dsp:txBody>
      <dsp:txXfrm>
        <a:off x="7371895" y="3709697"/>
        <a:ext cx="2889783" cy="7638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ECF85-1801-41F7-A40E-14EA024983C5}">
      <dsp:nvSpPr>
        <dsp:cNvPr id="0" name=""/>
        <dsp:cNvSpPr/>
      </dsp:nvSpPr>
      <dsp:spPr>
        <a:xfrm>
          <a:off x="0" y="0"/>
          <a:ext cx="11478134" cy="1210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FFFF00"/>
              </a:solidFill>
              <a:latin typeface="Candara" panose="020E0502030303020204" pitchFamily="34" charset="0"/>
            </a:rPr>
            <a:t>Приоритет 1 „Научна инфраструктура и изследвания“</a:t>
          </a:r>
          <a:endParaRPr lang="en-US" sz="2000" b="1" kern="1200" dirty="0">
            <a:solidFill>
              <a:srgbClr val="FFFF00"/>
            </a:solidFill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>
              <a:latin typeface="Candara" panose="020E0502030303020204" pitchFamily="34" charset="0"/>
            </a:rPr>
            <a:t>СЦ 1 Засилване на капацитета за научни изследвания и иновации и въвеждане на модерни технологии </a:t>
          </a:r>
          <a:endParaRPr lang="en-US" sz="1600" kern="1200" dirty="0">
            <a:latin typeface="Candara" panose="020E0502030303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416665" y="0"/>
        <a:ext cx="9061468" cy="1210384"/>
      </dsp:txXfrm>
    </dsp:sp>
    <dsp:sp modelId="{6FA3BE6B-31F8-4855-A6F5-9E2976365965}">
      <dsp:nvSpPr>
        <dsp:cNvPr id="0" name=""/>
        <dsp:cNvSpPr/>
      </dsp:nvSpPr>
      <dsp:spPr>
        <a:xfrm>
          <a:off x="121038" y="63002"/>
          <a:ext cx="2295626" cy="10843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1C500-9E4F-489D-81F1-9C0C88A14F78}">
      <dsp:nvSpPr>
        <dsp:cNvPr id="0" name=""/>
        <dsp:cNvSpPr/>
      </dsp:nvSpPr>
      <dsp:spPr>
        <a:xfrm>
          <a:off x="0" y="1331422"/>
          <a:ext cx="11478134" cy="1910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FFFF00"/>
              </a:solidFill>
              <a:latin typeface="Candara" panose="020E0502030303020204" pitchFamily="34" charset="0"/>
            </a:rPr>
            <a:t>Приоритет 2 „Модернизация и качество на образованието“</a:t>
          </a:r>
          <a:endParaRPr lang="en-US" sz="2000" b="1" kern="1200" dirty="0">
            <a:solidFill>
              <a:srgbClr val="FFFF00"/>
            </a:solidFill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>
              <a:latin typeface="Candara" panose="020E0502030303020204" pitchFamily="34" charset="0"/>
            </a:rPr>
            <a:t>СЦ 2 подобряване на качеството, ефективността и съответствието на системите на образование и обучение с нуждите на пазара на труда в подкрепа на придобиването на ключови умения, вкл. цифрови умения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>
              <a:latin typeface="Candara" panose="020E0502030303020204" pitchFamily="34" charset="0"/>
            </a:rPr>
            <a:t>СЦ 3 Насърчаване на ученето през целия живот, по-специално гъвкавите възможности за повишаване на квалификацията и преквалификацията за всички </a:t>
          </a:r>
          <a:endParaRPr lang="en-US" sz="1600" kern="1200" dirty="0">
            <a:latin typeface="Candara" panose="020E05020303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Candara" panose="020E0502030303020204" pitchFamily="34" charset="0"/>
          </a:endParaRPr>
        </a:p>
      </dsp:txBody>
      <dsp:txXfrm>
        <a:off x="2416665" y="1331422"/>
        <a:ext cx="9061468" cy="1910131"/>
      </dsp:txXfrm>
    </dsp:sp>
    <dsp:sp modelId="{345E9276-087F-42AD-AE5B-B76A1A9519A1}">
      <dsp:nvSpPr>
        <dsp:cNvPr id="0" name=""/>
        <dsp:cNvSpPr/>
      </dsp:nvSpPr>
      <dsp:spPr>
        <a:xfrm>
          <a:off x="121038" y="1492306"/>
          <a:ext cx="2295626" cy="1588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1552D-373B-4C6D-A825-B49991DF9971}">
      <dsp:nvSpPr>
        <dsp:cNvPr id="0" name=""/>
        <dsp:cNvSpPr/>
      </dsp:nvSpPr>
      <dsp:spPr>
        <a:xfrm>
          <a:off x="0" y="3362592"/>
          <a:ext cx="11478134" cy="1711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FFFF00"/>
              </a:solidFill>
              <a:latin typeface="Candara" panose="020E0502030303020204" pitchFamily="34" charset="0"/>
            </a:rPr>
            <a:t>Приоритет 3 „Приобщаващо образование“</a:t>
          </a:r>
          <a:endParaRPr lang="en-US" sz="2000" b="1" kern="1200" dirty="0">
            <a:solidFill>
              <a:srgbClr val="FFFF00"/>
            </a:solidFill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>
              <a:latin typeface="Candara" panose="020E0502030303020204" pitchFamily="34" charset="0"/>
            </a:rPr>
            <a:t>СЦ 4 </a:t>
          </a:r>
          <a:r>
            <a:rPr lang="bg-BG" sz="1600" b="0" kern="1200" dirty="0" smtClean="0">
              <a:latin typeface="Candara" panose="020E0502030303020204" pitchFamily="34" charset="0"/>
            </a:rPr>
            <a:t>Насърчаване на равния достъп до и завършването на качествено и приобщаващо образование и обучение, по-специално за групите в неравностойно положение, от образованието и грижите в ранна детска възраст през общото и професионалното образование, както и образованието и ученето в зряла възраст, вкл. улесняване на мобилността с учебна цел за всички </a:t>
          </a:r>
          <a:endParaRPr lang="en-US" sz="1600" kern="1200" dirty="0">
            <a:latin typeface="Candara" panose="020E0502030303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416665" y="3362592"/>
        <a:ext cx="9061468" cy="1711410"/>
      </dsp:txXfrm>
    </dsp:sp>
    <dsp:sp modelId="{153D7ACD-17CC-46AC-B308-5CEF8F940434}">
      <dsp:nvSpPr>
        <dsp:cNvPr id="0" name=""/>
        <dsp:cNvSpPr/>
      </dsp:nvSpPr>
      <dsp:spPr>
        <a:xfrm>
          <a:off x="121038" y="3498661"/>
          <a:ext cx="2295626" cy="14392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7DB3-D656-4D02-A247-16004A5A0399}">
      <dsp:nvSpPr>
        <dsp:cNvPr id="0" name=""/>
        <dsp:cNvSpPr/>
      </dsp:nvSpPr>
      <dsp:spPr>
        <a:xfrm>
          <a:off x="1746183" y="0"/>
          <a:ext cx="2569162" cy="2090502"/>
        </a:xfrm>
        <a:prstGeom prst="trapezoid">
          <a:avLst>
            <a:gd name="adj" fmla="val 60863"/>
          </a:avLst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720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bg-BG" sz="20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bg-BG" sz="20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bg-BG" sz="20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bg-BG" sz="20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g-BG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Хоризонт</a:t>
          </a: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 </a:t>
          </a:r>
          <a:r>
            <a:rPr lang="bg-BG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Европа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g-BG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БФП+ФИ</a:t>
          </a:r>
          <a:endParaRPr lang="bg-BG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1746183" y="0"/>
        <a:ext cx="2569162" cy="2090502"/>
      </dsp:txXfrm>
    </dsp:sp>
    <dsp:sp modelId="{23E97185-4E6D-4B28-9573-3B5EEAC3A9B5}">
      <dsp:nvSpPr>
        <dsp:cNvPr id="0" name=""/>
        <dsp:cNvSpPr/>
      </dsp:nvSpPr>
      <dsp:spPr>
        <a:xfrm>
          <a:off x="934006" y="2090502"/>
          <a:ext cx="4193516" cy="1321719"/>
        </a:xfrm>
        <a:prstGeom prst="trapezoid">
          <a:avLst>
            <a:gd name="adj" fmla="val 60863"/>
          </a:avLst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180000" numCol="1" spcCol="1270" anchor="ctr" anchorCtr="0">
          <a:noAutofit/>
        </a:bodyPr>
        <a:lstStyle/>
        <a:p>
          <a:pPr lvl="0" algn="ctr" defTabSz="1262063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0" algn="l"/>
            </a:tabLst>
          </a:pPr>
          <a:r>
            <a:rPr lang="bg-BG" sz="20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Приложни научни </a:t>
          </a:r>
          <a:r>
            <a:rPr lang="bg-BG" sz="20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изследвания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g-BG" sz="20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БФП+ФИ</a:t>
          </a:r>
          <a:endParaRPr lang="en-US" sz="20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2204163" y="2350547"/>
        <a:ext cx="1653201" cy="1061674"/>
      </dsp:txXfrm>
    </dsp:sp>
    <dsp:sp modelId="{0050F0AE-73E7-4385-958C-889FD627EF50}">
      <dsp:nvSpPr>
        <dsp:cNvPr id="0" name=""/>
        <dsp:cNvSpPr/>
      </dsp:nvSpPr>
      <dsp:spPr>
        <a:xfrm>
          <a:off x="0" y="3412221"/>
          <a:ext cx="6061529" cy="1519983"/>
        </a:xfrm>
        <a:prstGeom prst="trapezoid">
          <a:avLst>
            <a:gd name="adj" fmla="val 60863"/>
          </a:avLst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g-BG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Стратегически проекти от </a:t>
          </a:r>
          <a:r>
            <a:rPr lang="bg-BG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НПКНИ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g-BG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БФП+ФИ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1677505" y="3650148"/>
        <a:ext cx="2706517" cy="1282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6BC33-FAD3-4E6F-A682-9C26575FA0A4}" type="datetimeFigureOut">
              <a:rPr lang="bg-BG" smtClean="0"/>
              <a:pPr/>
              <a:t>28.10.2019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55995-EF9C-4F5D-B838-4024C132AA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102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CE274-A84B-4F85-83C8-C51214C27907}" type="datetimeFigureOut">
              <a:rPr lang="bg-BG" smtClean="0"/>
              <a:pPr/>
              <a:t>28.10.2019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CBD5B-C827-4F3D-B7FB-3424B95E9FD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24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CBD5B-C827-4F3D-B7FB-3424B95E9FD5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404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CBD5B-C827-4F3D-B7FB-3424B95E9FD5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89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59E4-E293-464F-89B0-413589651602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28/10/2019</a:t>
            </a:fld>
            <a:endParaRPr lang="en-GB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8427CCB-5A31-480B-ABC3-A8B5FBED09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29012" y="374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kern="1200" cap="all" dirty="0" smtClean="0">
                <a:solidFill>
                  <a:srgbClr val="0A304A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ИА „Оперативна програма</a:t>
            </a:r>
            <a:endParaRPr lang="en-US" sz="2000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ru-RU" sz="1800" b="1" kern="1200" cap="all" dirty="0" smtClean="0">
                <a:solidFill>
                  <a:srgbClr val="0A304A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„Наука и образование за интелигентен растеж”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3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59E4-E293-464F-89B0-413589651602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28/10/2019</a:t>
            </a:fld>
            <a:endParaRPr lang="en-GB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8427CCB-5A31-480B-ABC3-A8B5FBED09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29012" y="374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kern="1200" cap="all" dirty="0" smtClean="0">
                <a:solidFill>
                  <a:srgbClr val="0A304A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ИА „Оперативна програма</a:t>
            </a:r>
            <a:endParaRPr lang="en-US" sz="2000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ru-RU" sz="1800" b="1" kern="1200" cap="all" dirty="0" smtClean="0">
                <a:solidFill>
                  <a:srgbClr val="0A304A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„Наука и образование за интелигентен растеж”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3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59E4-E293-464F-89B0-413589651602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28/10/2019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CCB-5A31-480B-ABC3-A8B5FBED090E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7812" y="2277866"/>
            <a:ext cx="1005840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5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987" y="2205938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22442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59E4-E293-464F-89B0-413589651602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28/10/2019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CCB-5A31-480B-ABC3-A8B5FBED090E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29012" y="374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kern="1200" cap="all" dirty="0" smtClean="0">
                <a:solidFill>
                  <a:srgbClr val="0A304A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ИА „Оперативна програма</a:t>
            </a:r>
            <a:endParaRPr lang="en-US" sz="2000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ru-RU" sz="1800" b="1" kern="1200" cap="all" dirty="0" smtClean="0">
                <a:solidFill>
                  <a:srgbClr val="0A304A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„Наука и образование за интелигентен растеж”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23643" y="1423333"/>
            <a:ext cx="10058400" cy="6768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1346801"/>
            <a:ext cx="10058400" cy="445975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59E4-E293-464F-89B0-413589651602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28/10/2019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CCB-5A31-480B-ABC3-A8B5FBED090E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3643" y="1423333"/>
            <a:ext cx="10058400" cy="676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812" y="2277866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1559E4-E293-464F-89B0-413589651602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28/10/2019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427CCB-5A31-480B-ABC3-A8B5FBED090E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D4C31A-B54F-422E-8621-A0F475D7D195}"/>
              </a:ext>
            </a:extLst>
          </p:cNvPr>
          <p:cNvSpPr/>
          <p:nvPr userDrawn="1"/>
        </p:nvSpPr>
        <p:spPr>
          <a:xfrm>
            <a:off x="0" y="0"/>
            <a:ext cx="12188825" cy="13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http://sf.mon.bg/img/logo_eu_r_dva_fonda.png">
            <a:extLst>
              <a:ext uri="{FF2B5EF4-FFF2-40B4-BE49-F238E27FC236}">
                <a16:creationId xmlns:a16="http://schemas.microsoft.com/office/drawing/2014/main" id="{12F0A08F-CCB6-4D25-8AC0-0F7B8FAA1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6" y="272870"/>
            <a:ext cx="2547937" cy="8207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B81ACA-7A29-4F22-915C-0A3E969FE784}"/>
              </a:ext>
            </a:extLst>
          </p:cNvPr>
          <p:cNvCxnSpPr/>
          <p:nvPr userDrawn="1"/>
        </p:nvCxnSpPr>
        <p:spPr>
          <a:xfrm>
            <a:off x="0" y="1248229"/>
            <a:ext cx="12192000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065F87-7C5C-45E6-958D-29763261AE3C}"/>
              </a:ext>
            </a:extLst>
          </p:cNvPr>
          <p:cNvCxnSpPr/>
          <p:nvPr userDrawn="1"/>
        </p:nvCxnSpPr>
        <p:spPr>
          <a:xfrm>
            <a:off x="6" y="1300739"/>
            <a:ext cx="121920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29712D9-A440-495C-ACC2-98A7E7711FC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41" y="90868"/>
            <a:ext cx="2917811" cy="103051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129012" y="374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kern="1200" cap="all" dirty="0" smtClean="0">
                <a:solidFill>
                  <a:srgbClr val="0A304A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ИА „Оперативна програма</a:t>
            </a:r>
            <a:endParaRPr lang="en-US" sz="2000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ru-RU" sz="1800" b="1" kern="1200" cap="all" dirty="0" smtClean="0">
                <a:solidFill>
                  <a:srgbClr val="0A304A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„Наука и образование за интелигентен растеж”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9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1" r:id="rId2"/>
    <p:sldLayoutId id="2147483720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400" kern="1200" spc="-50" baseline="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1337913"/>
            <a:ext cx="10925402" cy="479952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ln/>
                <a:solidFill>
                  <a:srgbClr val="A51321"/>
                </a:solidFill>
                <a:cs typeface="Courier New" panose="02070309020205020404" pitchFamily="49" charset="0"/>
              </a:rPr>
              <a:t>ВИЗИЯ ЗА «ОПЕРАТИВНА ПРОГРАМА ЗА НАУКА И ОБРАЗОВАНИЕ» 2021-2027 г.</a:t>
            </a:r>
            <a:r>
              <a:rPr lang="en-US" sz="2800" b="1" dirty="0" smtClean="0">
                <a:ln/>
                <a:solidFill>
                  <a:srgbClr val="A51321"/>
                </a:solidFill>
                <a:cs typeface="Courier New" panose="02070309020205020404" pitchFamily="49" charset="0"/>
              </a:rPr>
              <a:t/>
            </a:r>
            <a:br>
              <a:rPr lang="en-US" sz="2800" b="1" dirty="0" smtClean="0">
                <a:ln/>
                <a:solidFill>
                  <a:srgbClr val="A51321"/>
                </a:solidFill>
                <a:cs typeface="Courier New" panose="02070309020205020404" pitchFamily="49" charset="0"/>
              </a:rPr>
            </a:br>
            <a:r>
              <a:rPr lang="bg-BG" sz="2800" b="1" dirty="0" smtClean="0">
                <a:ln/>
                <a:solidFill>
                  <a:srgbClr val="A51321"/>
                </a:solidFill>
                <a:cs typeface="Courier New" panose="02070309020205020404" pitchFamily="49" charset="0"/>
              </a:rPr>
              <a:t/>
            </a:r>
            <a:br>
              <a:rPr lang="bg-BG" sz="2800" b="1" dirty="0" smtClean="0">
                <a:ln/>
                <a:solidFill>
                  <a:srgbClr val="A51321"/>
                </a:solidFill>
                <a:cs typeface="Courier New" panose="02070309020205020404" pitchFamily="49" charset="0"/>
              </a:rPr>
            </a:br>
            <a:r>
              <a:rPr lang="bg-BG" sz="2800" b="1" dirty="0" smtClean="0">
                <a:ln/>
                <a:solidFill>
                  <a:srgbClr val="A51321"/>
                </a:solidFill>
                <a:cs typeface="Courier New" panose="02070309020205020404" pitchFamily="49" charset="0"/>
              </a:rPr>
              <a:t/>
            </a:r>
            <a:br>
              <a:rPr lang="bg-BG" sz="2800" b="1" dirty="0" smtClean="0">
                <a:ln/>
                <a:solidFill>
                  <a:srgbClr val="A51321"/>
                </a:solidFill>
                <a:cs typeface="Courier New" panose="02070309020205020404" pitchFamily="49" charset="0"/>
              </a:rPr>
            </a:br>
            <a:r>
              <a:rPr lang="ru-RU" sz="2400" b="1" i="1" dirty="0" err="1" smtClean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Първо</a:t>
            </a:r>
            <a:r>
              <a:rPr lang="ru-RU" sz="2400" b="1" i="1" dirty="0" smtClean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заседание на </a:t>
            </a:r>
            <a:r>
              <a:rPr lang="ru-RU" sz="2400" b="1" i="1" dirty="0" err="1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Тематична</a:t>
            </a:r>
            <a: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ru-RU" sz="2400" b="1" i="1" dirty="0" err="1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работна</a:t>
            </a:r>
            <a: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ru-RU" sz="2400" b="1" i="1" dirty="0" err="1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група</a:t>
            </a:r>
            <a: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 за </a:t>
            </a:r>
            <a:b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</a:br>
            <a:r>
              <a:rPr lang="ru-RU" sz="2400" b="1" i="1" dirty="0" err="1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разработване</a:t>
            </a:r>
            <a: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 на „Оперативна </a:t>
            </a:r>
            <a:r>
              <a:rPr lang="ru-RU" sz="2400" b="1" i="1" dirty="0" err="1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програма</a:t>
            </a:r>
            <a: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 за наука и образование“ за </a:t>
            </a:r>
            <a:r>
              <a:rPr lang="ru-RU" sz="2400" b="1" i="1" dirty="0" err="1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програмния</a:t>
            </a:r>
            <a: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 период </a:t>
            </a:r>
            <a:r>
              <a:rPr lang="ru-RU" sz="2400" b="1" i="1" dirty="0" smtClean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2021-2027</a:t>
            </a:r>
            <a:r>
              <a:rPr lang="en-US" sz="2400" b="1" i="1" dirty="0" smtClean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/>
            </a:r>
            <a:br>
              <a:rPr lang="en-US" sz="2400" b="1" i="1" dirty="0" smtClean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</a:br>
            <a:r>
              <a:rPr lang="en-US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/>
            </a:r>
            <a:br>
              <a:rPr lang="en-US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</a:br>
            <a:r>
              <a:rPr lang="en-US" sz="2400" b="1" i="1" dirty="0" smtClean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/>
            </a:r>
            <a:br>
              <a:rPr lang="en-US" sz="2400" b="1" i="1" dirty="0" smtClean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</a:br>
            <a: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/>
            </a:r>
            <a:b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</a:br>
            <a:r>
              <a:rPr lang="ru-RU" sz="2400" b="1" i="1" dirty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29.10.2019 г., гр. </a:t>
            </a:r>
            <a:r>
              <a:rPr lang="ru-RU" sz="2400" b="1" i="1" dirty="0" smtClean="0">
                <a:ln/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София </a:t>
            </a:r>
            <a:endParaRPr lang="ru-RU" sz="2400" b="1" dirty="0">
              <a:ln/>
              <a:solidFill>
                <a:schemeClr val="accent3">
                  <a:lumMod val="75000"/>
                </a:schemeClr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68" y="1340205"/>
            <a:ext cx="10058400" cy="479717"/>
          </a:xfrm>
        </p:spPr>
        <p:txBody>
          <a:bodyPr>
            <a:normAutofit/>
          </a:bodyPr>
          <a:lstStyle/>
          <a:p>
            <a:pPr algn="ctr"/>
            <a:r>
              <a:rPr lang="bg-BG" sz="24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„Оперативна програма за наука и образование“ 2021-2027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59" y="2078183"/>
            <a:ext cx="10575410" cy="4779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 smtClean="0">
                <a:solidFill>
                  <a:schemeClr val="bg2">
                    <a:lumMod val="50000"/>
                  </a:schemeClr>
                </a:solidFill>
              </a:rPr>
              <a:t>Приоритет 2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Модернизация и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качество на </a:t>
            </a:r>
            <a:r>
              <a:rPr lang="ru-RU" sz="2800" b="1" dirty="0" err="1" smtClean="0">
                <a:solidFill>
                  <a:srgbClr val="C00000"/>
                </a:solidFill>
              </a:rPr>
              <a:t>образованието</a:t>
            </a:r>
            <a:r>
              <a:rPr lang="ru-RU" sz="2800" b="1" dirty="0" smtClean="0">
                <a:solidFill>
                  <a:srgbClr val="CC3300"/>
                </a:solidFill>
              </a:rPr>
              <a:t> </a:t>
            </a:r>
            <a:endParaRPr lang="ru-RU" sz="2800" b="1" dirty="0">
              <a:solidFill>
                <a:srgbClr val="CC3300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Европейски социален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фонд +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Проект на </a:t>
            </a:r>
            <a:r>
              <a:rPr lang="ru-RU" sz="2400" b="1" dirty="0" err="1" smtClean="0">
                <a:solidFill>
                  <a:srgbClr val="00B050"/>
                </a:solidFill>
              </a:rPr>
              <a:t>визия</a:t>
            </a:r>
            <a:r>
              <a:rPr lang="ru-RU" sz="2400" b="1" dirty="0" smtClean="0">
                <a:solidFill>
                  <a:srgbClr val="00B050"/>
                </a:solidFill>
              </a:rPr>
              <a:t> и </a:t>
            </a:r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подходящи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видове</a:t>
            </a:r>
            <a:r>
              <a:rPr lang="ru-RU" sz="2400" b="1" dirty="0" smtClean="0">
                <a:solidFill>
                  <a:srgbClr val="00B050"/>
                </a:solidFill>
              </a:rPr>
              <a:t> интервенции 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bg-B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16" y="2078183"/>
            <a:ext cx="5426435" cy="45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4" y="1329280"/>
            <a:ext cx="11325099" cy="47084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/>
              <a:t>Визия за Приоритет „Модернизация и качество на образованието“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4" y="2061236"/>
            <a:ext cx="11092419" cy="4779817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9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2517094663"/>
                  </p:ext>
                </p:extLst>
              </p:nvPr>
            </p:nvGraphicFramePr>
            <p:xfrm>
              <a:off x="135520" y="1697846"/>
              <a:ext cx="6582916" cy="5049463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hart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520" y="1697846"/>
                <a:ext cx="6582916" cy="504946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ontent Placeholder 16"/>
          <p:cNvSpPr txBox="1">
            <a:spLocks/>
          </p:cNvSpPr>
          <p:nvPr/>
        </p:nvSpPr>
        <p:spPr>
          <a:xfrm>
            <a:off x="6718947" y="2061236"/>
            <a:ext cx="5400000" cy="79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108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Подкрепа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развитието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цифрови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умения </a:t>
            </a:r>
            <a:endParaRPr lang="en-US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Content Placeholder 16"/>
          <p:cNvSpPr txBox="1">
            <a:spLocks/>
          </p:cNvSpPr>
          <p:nvPr/>
        </p:nvSpPr>
        <p:spPr>
          <a:xfrm>
            <a:off x="6718947" y="4382368"/>
            <a:ext cx="5400000" cy="79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bg-BG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u="sng" dirty="0">
                <a:solidFill>
                  <a:schemeClr val="tx1"/>
                </a:solidFill>
                <a:latin typeface="Candara" panose="020E0502030303020204" pitchFamily="34" charset="0"/>
              </a:rPr>
              <a:t>112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Подпомагане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начално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средно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образование (с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изключение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инфраструктурата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) </a:t>
            </a:r>
          </a:p>
        </p:txBody>
      </p:sp>
      <p:sp>
        <p:nvSpPr>
          <p:cNvPr id="7" name="Content Placeholder 16"/>
          <p:cNvSpPr txBox="1">
            <a:spLocks/>
          </p:cNvSpPr>
          <p:nvPr/>
        </p:nvSpPr>
        <p:spPr>
          <a:xfrm>
            <a:off x="6718947" y="5542934"/>
            <a:ext cx="5400000" cy="79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113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Подпомагане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висшето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образование (с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изключение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инфраструктурата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) </a:t>
            </a:r>
          </a:p>
        </p:txBody>
      </p:sp>
      <p:sp>
        <p:nvSpPr>
          <p:cNvPr id="8" name="Content Placeholder 16"/>
          <p:cNvSpPr txBox="1">
            <a:spLocks/>
          </p:cNvSpPr>
          <p:nvPr/>
        </p:nvSpPr>
        <p:spPr>
          <a:xfrm>
            <a:off x="6718947" y="3221802"/>
            <a:ext cx="5400000" cy="79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111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Подпомагане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образованието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грижите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ранна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детска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възраст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(с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изключение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инфраструктурата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) </a:t>
            </a:r>
            <a:endParaRPr lang="bg-BG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68" y="1340205"/>
            <a:ext cx="10058400" cy="479717"/>
          </a:xfrm>
        </p:spPr>
        <p:txBody>
          <a:bodyPr>
            <a:normAutofit/>
          </a:bodyPr>
          <a:lstStyle/>
          <a:p>
            <a:pPr algn="ctr"/>
            <a:r>
              <a:rPr lang="bg-BG" sz="24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„Оперативна програма за наука и образование“ 2021-2027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59" y="2078183"/>
            <a:ext cx="10575410" cy="4779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 smtClean="0">
                <a:solidFill>
                  <a:schemeClr val="bg2">
                    <a:lumMod val="50000"/>
                  </a:schemeClr>
                </a:solidFill>
              </a:rPr>
              <a:t> Приоритет 3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Приобщаващо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образование 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Европейски социален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фонд +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Проект на </a:t>
            </a:r>
            <a:r>
              <a:rPr lang="ru-RU" sz="2400" b="1" dirty="0" err="1" smtClean="0">
                <a:solidFill>
                  <a:srgbClr val="00B050"/>
                </a:solidFill>
              </a:rPr>
              <a:t>визия</a:t>
            </a:r>
            <a:r>
              <a:rPr lang="ru-RU" sz="2400" b="1" dirty="0" smtClean="0">
                <a:solidFill>
                  <a:srgbClr val="00B050"/>
                </a:solidFill>
              </a:rPr>
              <a:t> и</a:t>
            </a:r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подходящи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видове</a:t>
            </a:r>
            <a:r>
              <a:rPr lang="ru-RU" sz="2400" b="1" dirty="0" smtClean="0">
                <a:solidFill>
                  <a:srgbClr val="00B050"/>
                </a:solidFill>
              </a:rPr>
              <a:t> интервенции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bg-B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http://www.moreto.net/im/78993.w4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78184"/>
            <a:ext cx="5950467" cy="4779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4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68" y="1340205"/>
            <a:ext cx="10058400" cy="426451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/>
              <a:t>Визия за приоритет „Приобщаващо образование“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161" y="1885950"/>
            <a:ext cx="10508732" cy="4562475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2505381533"/>
                  </p:ext>
                </p:extLst>
              </p:nvPr>
            </p:nvGraphicFramePr>
            <p:xfrm>
              <a:off x="84547" y="1766657"/>
              <a:ext cx="6508758" cy="4971028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47" y="1766657"/>
                <a:ext cx="6508758" cy="497102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16"/>
          <p:cNvSpPr txBox="1">
            <a:spLocks/>
          </p:cNvSpPr>
          <p:nvPr/>
        </p:nvSpPr>
        <p:spPr>
          <a:xfrm>
            <a:off x="6718947" y="2109434"/>
            <a:ext cx="5400000" cy="79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108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Подкрепа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развитието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цифрови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умения </a:t>
            </a:r>
            <a:endParaRPr lang="en-US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ontent Placeholder 16"/>
          <p:cNvSpPr txBox="1">
            <a:spLocks/>
          </p:cNvSpPr>
          <p:nvPr/>
        </p:nvSpPr>
        <p:spPr>
          <a:xfrm>
            <a:off x="6718947" y="3957357"/>
            <a:ext cx="5400000" cy="79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bg-BG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u="sng" dirty="0">
                <a:solidFill>
                  <a:schemeClr val="tx1"/>
                </a:solidFill>
                <a:latin typeface="Candara" panose="020E0502030303020204" pitchFamily="34" charset="0"/>
              </a:rPr>
              <a:t>112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Подпомагане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начално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средно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образование (с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изключение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инфраструктурата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) </a:t>
            </a:r>
          </a:p>
        </p:txBody>
      </p:sp>
      <p:sp>
        <p:nvSpPr>
          <p:cNvPr id="9" name="Content Placeholder 16"/>
          <p:cNvSpPr txBox="1">
            <a:spLocks/>
          </p:cNvSpPr>
          <p:nvPr/>
        </p:nvSpPr>
        <p:spPr>
          <a:xfrm>
            <a:off x="6718947" y="4893987"/>
            <a:ext cx="5400000" cy="79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113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Подпомагане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висшето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образование (с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изключение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инфраструктурата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) </a:t>
            </a:r>
          </a:p>
        </p:txBody>
      </p:sp>
      <p:sp>
        <p:nvSpPr>
          <p:cNvPr id="10" name="Content Placeholder 16"/>
          <p:cNvSpPr txBox="1">
            <a:spLocks/>
          </p:cNvSpPr>
          <p:nvPr/>
        </p:nvSpPr>
        <p:spPr>
          <a:xfrm>
            <a:off x="6718947" y="3020727"/>
            <a:ext cx="5400000" cy="79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111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Подпомагане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образованието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грижите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ранна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детска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възраст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(с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изключение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инфраструктурата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) </a:t>
            </a:r>
            <a:endParaRPr lang="bg-BG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ontent Placeholder 16"/>
          <p:cNvSpPr txBox="1">
            <a:spLocks/>
          </p:cNvSpPr>
          <p:nvPr/>
        </p:nvSpPr>
        <p:spPr>
          <a:xfrm>
            <a:off x="6718947" y="5830617"/>
            <a:ext cx="5400000" cy="79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u="sng" dirty="0">
                <a:solidFill>
                  <a:schemeClr val="tx1"/>
                </a:solidFill>
                <a:latin typeface="Candara" panose="020E0502030303020204" pitchFamily="34" charset="0"/>
              </a:rPr>
              <a:t>117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Мерки за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подобряване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достъпа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маргинализирани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групи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като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ромите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до образование,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заетост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и за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насърчаване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социалното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им </a:t>
            </a:r>
          </a:p>
        </p:txBody>
      </p:sp>
    </p:spTree>
    <p:extLst>
      <p:ext uri="{BB962C8B-B14F-4D97-AF65-F5344CB8AC3E}">
        <p14:creationId xmlns:p14="http://schemas.microsoft.com/office/powerpoint/2010/main" val="36203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338495"/>
            <a:ext cx="3903062" cy="55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5614"/>
            <a:ext cx="11821886" cy="3802954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bg-BG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bg-BG" sz="2800" b="1" u="sng" dirty="0" smtClean="0">
                <a:solidFill>
                  <a:schemeClr val="accent1">
                    <a:lumMod val="75000"/>
                  </a:schemeClr>
                </a:solidFill>
              </a:rPr>
              <a:t>Координати за контакт:</a:t>
            </a:r>
          </a:p>
          <a:p>
            <a:pPr marL="0" indent="0" algn="ctr">
              <a:spcBef>
                <a:spcPts val="600"/>
              </a:spcBef>
              <a:buNone/>
            </a:pPr>
            <a:endParaRPr lang="bg-BG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гр.София, 1113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Бул.Цариградско шосе №125, блок 5, ет.1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Тел: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+359 2 46 76 1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://opnoir.bg/</a:t>
            </a:r>
            <a:endParaRPr lang="bg-BG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000" b="1" cap="small">
                <a:solidFill>
                  <a:srgbClr val="A51321"/>
                </a:solidFill>
                <a:cs typeface="Arial" panose="020B0604020202020204" pitchFamily="34" charset="0"/>
              </a:rPr>
              <a:t>Благодаря </a:t>
            </a:r>
            <a:r>
              <a:rPr lang="bg-BG" sz="3000" b="1" cap="small" smtClean="0">
                <a:solidFill>
                  <a:srgbClr val="A51321"/>
                </a:solidFill>
                <a:cs typeface="Arial" panose="020B0604020202020204" pitchFamily="34" charset="0"/>
              </a:rPr>
              <a:t>за </a:t>
            </a:r>
            <a:r>
              <a:rPr lang="bg-BG" sz="30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вниманието!</a:t>
            </a:r>
            <a:endParaRPr lang="en-US" sz="3000" b="1" cap="small" dirty="0">
              <a:solidFill>
                <a:srgbClr val="A5132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68" y="1340205"/>
            <a:ext cx="10058400" cy="679787"/>
          </a:xfrm>
        </p:spPr>
        <p:txBody>
          <a:bodyPr>
            <a:normAutofit/>
          </a:bodyPr>
          <a:lstStyle/>
          <a:p>
            <a:pPr algn="ctr"/>
            <a: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„Оперативна програма за наука и образование“ 2021-2027 – индикативно финансово разпределение на средствата от фондове, съгласно РМС № 335/07.06.2019 г.</a:t>
            </a:r>
            <a:endParaRPr lang="bg-BG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744991"/>
              </p:ext>
            </p:extLst>
          </p:nvPr>
        </p:nvGraphicFramePr>
        <p:xfrm>
          <a:off x="8673948" y="4539079"/>
          <a:ext cx="3215315" cy="225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Worksheet" r:id="rId4" imgW="2505111" imgH="1152681" progId="Excel.Sheet.12">
                  <p:embed/>
                </p:oleObj>
              </mc:Choice>
              <mc:Fallback>
                <p:oleObj name="Worksheet" r:id="rId4" imgW="2505111" imgH="1152681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73948" y="4539079"/>
                        <a:ext cx="3215315" cy="2252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596441"/>
              </p:ext>
            </p:extLst>
          </p:nvPr>
        </p:nvGraphicFramePr>
        <p:xfrm>
          <a:off x="-2" y="2019993"/>
          <a:ext cx="8477251" cy="483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90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68" y="1340205"/>
            <a:ext cx="10058400" cy="67978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„Оперативна програма за наука и образование" 2021-2027 – обосновка на избраните ЦП и СЦ   </a:t>
            </a:r>
            <a:b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</a:br>
            <a:r>
              <a:rPr lang="ru-RU" sz="16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(</a:t>
            </a:r>
            <a:r>
              <a:rPr lang="ru-RU" sz="16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съгласно</a:t>
            </a:r>
            <a:r>
              <a:rPr lang="ru-RU" sz="16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 Приложение Г от доклад за </a:t>
            </a:r>
            <a:r>
              <a:rPr lang="ru-RU" sz="16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България</a:t>
            </a:r>
            <a:r>
              <a:rPr lang="ru-RU" sz="16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 2019 г. по </a:t>
            </a:r>
            <a:r>
              <a:rPr lang="ru-RU" sz="16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Европейския</a:t>
            </a:r>
            <a:r>
              <a:rPr lang="ru-RU" sz="16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 </a:t>
            </a:r>
            <a:r>
              <a:rPr lang="ru-RU" sz="16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семестър</a:t>
            </a:r>
            <a:r>
              <a:rPr lang="ru-RU" sz="16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)</a:t>
            </a:r>
            <a:br>
              <a:rPr lang="ru-RU" sz="1600" b="1" cap="small" dirty="0">
                <a:solidFill>
                  <a:srgbClr val="A51321"/>
                </a:solidFill>
                <a:cs typeface="Arial" panose="020B0604020202020204" pitchFamily="34" charset="0"/>
              </a:rPr>
            </a:br>
            <a:endParaRPr lang="bg-BG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4" y="2078183"/>
            <a:ext cx="11092419" cy="4779817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18467601"/>
              </p:ext>
            </p:extLst>
          </p:nvPr>
        </p:nvGraphicFramePr>
        <p:xfrm>
          <a:off x="1111768" y="2078182"/>
          <a:ext cx="10356332" cy="437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3833967"/>
              </p:ext>
            </p:extLst>
          </p:nvPr>
        </p:nvGraphicFramePr>
        <p:xfrm>
          <a:off x="941832" y="2019992"/>
          <a:ext cx="10850118" cy="466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39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68" y="1340205"/>
            <a:ext cx="10058400" cy="67978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„Оперативна програма за наука и образование“ 2021-2027 – обосновка на избраните ЦП и СЦ</a:t>
            </a:r>
            <a:b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</a:br>
            <a:r>
              <a:rPr lang="ru-RU" sz="14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(</a:t>
            </a:r>
            <a:r>
              <a:rPr lang="ru-RU" sz="14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съгласно</a:t>
            </a:r>
            <a:r>
              <a:rPr lang="ru-RU" sz="14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 Приложение Г от доклад за </a:t>
            </a:r>
            <a:r>
              <a:rPr lang="ru-RU" sz="14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България</a:t>
            </a:r>
            <a:r>
              <a:rPr lang="ru-RU" sz="14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 2019 г. по </a:t>
            </a:r>
            <a:r>
              <a:rPr lang="ru-RU" sz="14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Европейския</a:t>
            </a:r>
            <a:r>
              <a:rPr lang="ru-RU" sz="14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 </a:t>
            </a:r>
            <a:r>
              <a:rPr lang="ru-RU" sz="14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семестър</a:t>
            </a:r>
            <a:r>
              <a:rPr lang="ru-RU" sz="14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)</a:t>
            </a:r>
            <a: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4" y="2078183"/>
            <a:ext cx="11095864" cy="4779817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111768" y="2078182"/>
          <a:ext cx="10356332" cy="437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9453082"/>
              </p:ext>
            </p:extLst>
          </p:nvPr>
        </p:nvGraphicFramePr>
        <p:xfrm>
          <a:off x="877824" y="2019160"/>
          <a:ext cx="10590276" cy="483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828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68" y="1340205"/>
            <a:ext cx="10058400" cy="67978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„Оперативна програма за наука и образование“ 2021-2027 – обосновка на избраните ЦП и СЦ</a:t>
            </a:r>
            <a:b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</a:br>
            <a:r>
              <a:rPr lang="ru-RU" sz="14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(</a:t>
            </a:r>
            <a:r>
              <a:rPr lang="ru-RU" sz="14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съгласно</a:t>
            </a:r>
            <a:r>
              <a:rPr lang="ru-RU" sz="14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 Приложение Г от доклад за </a:t>
            </a:r>
            <a:r>
              <a:rPr lang="ru-RU" sz="14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България</a:t>
            </a:r>
            <a:r>
              <a:rPr lang="ru-RU" sz="14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 2019 г. по </a:t>
            </a:r>
            <a:r>
              <a:rPr lang="ru-RU" sz="14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Европейския</a:t>
            </a:r>
            <a:r>
              <a:rPr lang="ru-RU" sz="1400" b="1" cap="small" dirty="0">
                <a:solidFill>
                  <a:srgbClr val="A51321"/>
                </a:solidFill>
                <a:cs typeface="Arial" panose="020B0604020202020204" pitchFamily="34" charset="0"/>
              </a:rPr>
              <a:t> </a:t>
            </a:r>
            <a:r>
              <a:rPr lang="ru-RU" sz="1400" b="1" cap="small" dirty="0" err="1">
                <a:solidFill>
                  <a:srgbClr val="A51321"/>
                </a:solidFill>
                <a:cs typeface="Arial" panose="020B0604020202020204" pitchFamily="34" charset="0"/>
              </a:rPr>
              <a:t>семестър</a:t>
            </a:r>
            <a:r>
              <a:rPr lang="ru-RU" sz="14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)</a:t>
            </a:r>
            <a: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4" y="2078183"/>
            <a:ext cx="11092419" cy="4779817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111768" y="2078182"/>
          <a:ext cx="10356332" cy="437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9297502"/>
              </p:ext>
            </p:extLst>
          </p:nvPr>
        </p:nvGraphicFramePr>
        <p:xfrm>
          <a:off x="1111767" y="2019992"/>
          <a:ext cx="10589145" cy="483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54" y="1340205"/>
            <a:ext cx="10749414" cy="452227"/>
          </a:xfrm>
        </p:spPr>
        <p:txBody>
          <a:bodyPr>
            <a:normAutofit/>
          </a:bodyPr>
          <a:lstStyle/>
          <a:p>
            <a:pPr algn="ctr"/>
            <a:r>
              <a:rPr lang="bg-BG" sz="24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„Оперативна програма за наука и образование“ 2021-2027  - проект на структура 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6" y="2078182"/>
            <a:ext cx="11673444" cy="4779817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8212402"/>
              </p:ext>
            </p:extLst>
          </p:nvPr>
        </p:nvGraphicFramePr>
        <p:xfrm>
          <a:off x="819150" y="1989166"/>
          <a:ext cx="10972800" cy="4497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ube 15"/>
          <p:cNvSpPr/>
          <p:nvPr/>
        </p:nvSpPr>
        <p:spPr>
          <a:xfrm>
            <a:off x="420754" y="2872740"/>
            <a:ext cx="1401938" cy="1258165"/>
          </a:xfrm>
          <a:prstGeom prst="cub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ЕФРР</a:t>
            </a:r>
          </a:p>
        </p:txBody>
      </p:sp>
      <p:sp>
        <p:nvSpPr>
          <p:cNvPr id="17" name="Cube 16"/>
          <p:cNvSpPr/>
          <p:nvPr/>
        </p:nvSpPr>
        <p:spPr>
          <a:xfrm>
            <a:off x="9848849" y="1847936"/>
            <a:ext cx="1743075" cy="2389909"/>
          </a:xfrm>
          <a:prstGeom prst="cub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ЕСФ+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822692" y="3360523"/>
            <a:ext cx="5181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Left Arrow 18"/>
          <p:cNvSpPr/>
          <p:nvPr/>
        </p:nvSpPr>
        <p:spPr>
          <a:xfrm>
            <a:off x="8622791" y="3391487"/>
            <a:ext cx="122605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" name="Straight Connector 4"/>
          <p:cNvCxnSpPr/>
          <p:nvPr/>
        </p:nvCxnSpPr>
        <p:spPr>
          <a:xfrm>
            <a:off x="7421732" y="5388746"/>
            <a:ext cx="2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 flipV="1">
            <a:off x="6383045" y="5299968"/>
            <a:ext cx="1225118" cy="239697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6" y="1331328"/>
            <a:ext cx="11478135" cy="45222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4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„</a:t>
            </a:r>
            <a: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Оперативна програма за наука и образование“ 2021-2027  - първоначално предложение за приоритети  </a:t>
            </a:r>
            <a:endParaRPr lang="bg-BG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6" y="2078182"/>
            <a:ext cx="11673444" cy="4779817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g-BG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21732" y="5388746"/>
            <a:ext cx="2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4469475"/>
              </p:ext>
            </p:extLst>
          </p:nvPr>
        </p:nvGraphicFramePr>
        <p:xfrm>
          <a:off x="213757" y="1783554"/>
          <a:ext cx="11478134" cy="507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7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68" y="1340205"/>
            <a:ext cx="10058400" cy="479717"/>
          </a:xfrm>
        </p:spPr>
        <p:txBody>
          <a:bodyPr>
            <a:normAutofit/>
          </a:bodyPr>
          <a:lstStyle/>
          <a:p>
            <a:pPr algn="ctr"/>
            <a:r>
              <a:rPr lang="bg-BG" sz="2200" b="1" cap="small" dirty="0" smtClean="0">
                <a:solidFill>
                  <a:srgbClr val="A51321"/>
                </a:solidFill>
                <a:cs typeface="Arial" panose="020B0604020202020204" pitchFamily="34" charset="0"/>
              </a:rPr>
              <a:t>„Оперативна програма за наука и образование“ 2021-2027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59" y="2078183"/>
            <a:ext cx="10575410" cy="4779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 smtClean="0">
                <a:solidFill>
                  <a:schemeClr val="bg2">
                    <a:lumMod val="50000"/>
                  </a:schemeClr>
                </a:solidFill>
              </a:rPr>
              <a:t>Приоритет 1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Научна </a:t>
            </a:r>
            <a:r>
              <a:rPr lang="ru-RU" sz="2800" b="1" dirty="0">
                <a:solidFill>
                  <a:srgbClr val="C00000"/>
                </a:solidFill>
              </a:rPr>
              <a:t>инфраструктура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bg-BG" sz="2800" b="1" dirty="0" smtClean="0">
                <a:solidFill>
                  <a:srgbClr val="C00000"/>
                </a:solidFill>
              </a:rPr>
              <a:t>изследвания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 smtClean="0"/>
              <a:t>Европейски фонд за </a:t>
            </a:r>
          </a:p>
          <a:p>
            <a:r>
              <a:rPr lang="ru-RU" sz="2800" b="1" dirty="0" err="1" smtClean="0"/>
              <a:t>регионално</a:t>
            </a:r>
            <a:r>
              <a:rPr lang="ru-RU" sz="2800" b="1" dirty="0" smtClean="0"/>
              <a:t> развитие</a:t>
            </a: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Проект на </a:t>
            </a:r>
            <a:r>
              <a:rPr lang="ru-RU" sz="2400" b="1" dirty="0" err="1" smtClean="0">
                <a:solidFill>
                  <a:srgbClr val="00B050"/>
                </a:solidFill>
              </a:rPr>
              <a:t>визия</a:t>
            </a:r>
            <a:r>
              <a:rPr lang="ru-RU" sz="2400" b="1" dirty="0" smtClean="0">
                <a:solidFill>
                  <a:srgbClr val="00B050"/>
                </a:solidFill>
              </a:rPr>
              <a:t> и </a:t>
            </a:r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подходящи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видове</a:t>
            </a:r>
            <a:r>
              <a:rPr lang="ru-RU" sz="2400" b="1" dirty="0" smtClean="0">
                <a:solidFill>
                  <a:srgbClr val="00B050"/>
                </a:solidFill>
              </a:rPr>
              <a:t>  интервенции</a:t>
            </a:r>
            <a:r>
              <a:rPr lang="bg-BG" sz="24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070" y="2078183"/>
            <a:ext cx="5877098" cy="44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48" y="1234578"/>
            <a:ext cx="11704319" cy="676883"/>
          </a:xfrm>
        </p:spPr>
        <p:txBody>
          <a:bodyPr>
            <a:norm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</a:pPr>
            <a:r>
              <a:rPr lang="bg-BG" b="1" dirty="0" smtClean="0"/>
              <a:t>Визия за Приоритет </a:t>
            </a:r>
            <a:r>
              <a:rPr lang="bg-BG" b="1" dirty="0"/>
              <a:t>1 </a:t>
            </a:r>
            <a:r>
              <a:rPr lang="ru-RU" b="1" dirty="0"/>
              <a:t>Научна инфраструктура и </a:t>
            </a:r>
            <a:r>
              <a:rPr lang="bg-BG" b="1" dirty="0"/>
              <a:t>изследвания</a:t>
            </a:r>
            <a:r>
              <a:rPr lang="ru-RU" b="1" dirty="0"/>
              <a:t> </a:t>
            </a:r>
            <a:endParaRPr lang="bg-BG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59687847"/>
              </p:ext>
            </p:extLst>
          </p:nvPr>
        </p:nvGraphicFramePr>
        <p:xfrm>
          <a:off x="682171" y="1911461"/>
          <a:ext cx="6061529" cy="493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entagon 10"/>
          <p:cNvSpPr/>
          <p:nvPr/>
        </p:nvSpPr>
        <p:spPr>
          <a:xfrm>
            <a:off x="84100" y="2530419"/>
            <a:ext cx="2101307" cy="575945"/>
          </a:xfrm>
          <a:prstGeom prst="homePlat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Директно предоставяне;</a:t>
            </a: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 оценка </a:t>
            </a: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4100" y="4275188"/>
            <a:ext cx="2101307" cy="575945"/>
          </a:xfrm>
          <a:prstGeom prst="homePlat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bg-BG" sz="1400" b="1" dirty="0">
                <a:solidFill>
                  <a:srgbClr val="FFFFFF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Конкурентен подбор</a:t>
            </a:r>
            <a:endParaRPr lang="bg-BG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84101" y="5881323"/>
            <a:ext cx="2101307" cy="575945"/>
          </a:xfrm>
          <a:prstGeom prst="homePlat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1400" b="1" dirty="0">
                <a:solidFill>
                  <a:srgbClr val="FFFFFF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Директно предоставяне;</a:t>
            </a:r>
            <a:endParaRPr lang="bg-BG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bg-BG" sz="1400" b="1" dirty="0">
                <a:solidFill>
                  <a:srgbClr val="FFFFFF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 оценка </a:t>
            </a:r>
            <a:endParaRPr lang="bg-BG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6465401" y="5494927"/>
            <a:ext cx="5608944" cy="13487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bg-BG" sz="1400" u="sng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87313"/>
            <a:r>
              <a:rPr lang="bg-BG" sz="14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003</a:t>
            </a:r>
            <a:r>
              <a:rPr lang="bg-BG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bg-BG" sz="1400" dirty="0">
                <a:solidFill>
                  <a:schemeClr val="tx1"/>
                </a:solidFill>
                <a:latin typeface="Candara" panose="020E0502030303020204" pitchFamily="34" charset="0"/>
              </a:rPr>
              <a:t>Инвестиции в дълготрайни </a:t>
            </a:r>
            <a:r>
              <a:rPr lang="bg-BG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активи;</a:t>
            </a:r>
            <a:r>
              <a:rPr lang="bg-BG" sz="1400" u="sng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endParaRPr lang="bg-BG" sz="1400" u="sng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87313"/>
            <a:r>
              <a:rPr lang="bg-BG" sz="14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006</a:t>
            </a:r>
            <a:r>
              <a:rPr lang="bg-BG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bg-BG" sz="1400" dirty="0">
                <a:solidFill>
                  <a:schemeClr val="tx1"/>
                </a:solidFill>
                <a:latin typeface="Candara" panose="020E0502030303020204" pitchFamily="34" charset="0"/>
              </a:rPr>
              <a:t>Инвестиции в нематериални </a:t>
            </a:r>
            <a:r>
              <a:rPr lang="bg-BG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активи</a:t>
            </a:r>
            <a:r>
              <a:rPr lang="en-US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  <a:r>
              <a:rPr lang="bg-BG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87313" lvl="0"/>
            <a:r>
              <a:rPr lang="ru-RU" sz="14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009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Научноизследователски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иновационни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дейности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и мрежи;</a:t>
            </a:r>
          </a:p>
          <a:p>
            <a:pPr marL="87313" lvl="0"/>
            <a:r>
              <a:rPr lang="ru-RU" sz="1400" u="sng" dirty="0">
                <a:solidFill>
                  <a:schemeClr val="tx1"/>
                </a:solidFill>
                <a:latin typeface="Candara" panose="020E0502030303020204" pitchFamily="34" charset="0"/>
              </a:rPr>
              <a:t>021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Трансфер на технологии и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сътрудничество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между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предприятия;</a:t>
            </a:r>
            <a:endParaRPr lang="en-US" sz="14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87313" lvl="0"/>
            <a:endParaRPr lang="bg-BG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465401" y="3725323"/>
            <a:ext cx="5608944" cy="122982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bg-BG" sz="1400" u="sng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009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Научноизследователски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иновационни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дейности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и мрежи;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solidFill>
                  <a:schemeClr val="tx1"/>
                </a:solidFill>
                <a:latin typeface="Candara" panose="020E0502030303020204" pitchFamily="34" charset="0"/>
              </a:rPr>
              <a:t>021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Трансфер на технологии и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сътрудничество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между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предприятия;</a:t>
            </a:r>
            <a:endParaRPr lang="en-US" sz="14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bg-BG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Content Placeholder 16"/>
          <p:cNvSpPr txBox="1">
            <a:spLocks/>
          </p:cNvSpPr>
          <p:nvPr/>
        </p:nvSpPr>
        <p:spPr>
          <a:xfrm>
            <a:off x="6465401" y="1955719"/>
            <a:ext cx="5608944" cy="122982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003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Инвестиции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в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дълготрайни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активи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006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Инвестиции в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нематериални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активи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  <a:endParaRPr lang="bg-BG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11138</TotalTime>
  <Words>1020</Words>
  <Application>Microsoft Office PowerPoint</Application>
  <PresentationFormat>Widescreen</PresentationFormat>
  <Paragraphs>143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Candara</vt:lpstr>
      <vt:lpstr>Courier New</vt:lpstr>
      <vt:lpstr>Times New Roman</vt:lpstr>
      <vt:lpstr>Retrospect</vt:lpstr>
      <vt:lpstr>Worksheet</vt:lpstr>
      <vt:lpstr>ВИЗИЯ ЗА «ОПЕРАТИВНА ПРОГРАМА ЗА НАУКА И ОБРАЗОВАНИЕ» 2021-2027 г.   Първо заседание на Тематична работна група за  разработване на „Оперативна програма за наука и образование“ за програмния период 2021-2027    29.10.2019 г., гр. София </vt:lpstr>
      <vt:lpstr>„Оперативна програма за наука и образование“ 2021-2027 – индикативно финансово разпределение на средствата от фондове, съгласно РМС № 335/07.06.2019 г.</vt:lpstr>
      <vt:lpstr>„Оперативна програма за наука и образование" 2021-2027 – обосновка на избраните ЦП и СЦ    (съгласно Приложение Г от доклад за България 2019 г. по Европейския семестър) </vt:lpstr>
      <vt:lpstr>„Оперативна програма за наука и образование“ 2021-2027 – обосновка на избраните ЦП и СЦ (съгласно Приложение Г от доклад за България 2019 г. по Европейския семестър) </vt:lpstr>
      <vt:lpstr>„Оперативна програма за наука и образование“ 2021-2027 – обосновка на избраните ЦП и СЦ (съгласно Приложение Г от доклад за България 2019 г. по Европейския семестър) </vt:lpstr>
      <vt:lpstr>„Оперативна програма за наука и образование“ 2021-2027  - проект на структура </vt:lpstr>
      <vt:lpstr>„Оперативна програма за наука и образование“ 2021-2027  - първоначално предложение за приоритети  </vt:lpstr>
      <vt:lpstr>„Оперативна програма за наука и образование“ 2021-2027 </vt:lpstr>
      <vt:lpstr>Визия за Приоритет 1 Научна инфраструктура и изследвания </vt:lpstr>
      <vt:lpstr>„Оперативна програма за наука и образование“ 2021-2027</vt:lpstr>
      <vt:lpstr>Визия за Приоритет „Модернизация и качество на образованието“</vt:lpstr>
      <vt:lpstr>„Оперативна програма за наука и образование“ 2021-2027</vt:lpstr>
      <vt:lpstr>Визия за приоритет „Приобщаващо образование“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РАБОТНА СРЕЩА на УО на ОП НОИР</dc:title>
  <dc:creator>KG</dc:creator>
  <cp:lastModifiedBy>Ivan Popov</cp:lastModifiedBy>
  <cp:revision>987</cp:revision>
  <cp:lastPrinted>2019-07-02T10:25:35Z</cp:lastPrinted>
  <dcterms:created xsi:type="dcterms:W3CDTF">2016-05-13T12:08:51Z</dcterms:created>
  <dcterms:modified xsi:type="dcterms:W3CDTF">2019-10-28T14:04:08Z</dcterms:modified>
</cp:coreProperties>
</file>