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9" r:id="rId5"/>
    <p:sldId id="27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76" r:id="rId17"/>
    <p:sldId id="275" r:id="rId18"/>
    <p:sldId id="277" r:id="rId19"/>
    <p:sldId id="278" r:id="rId20"/>
    <p:sldId id="272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žán, Pavol" initials="BP" lastIdx="2" clrIdx="0">
    <p:extLst>
      <p:ext uri="{19B8F6BF-5375-455C-9EA6-DF929625EA0E}">
        <p15:presenceInfo xmlns:p15="http://schemas.microsoft.com/office/powerpoint/2012/main" userId="S-1-5-21-770342266-1452753317-1341851483-1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DA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DFD1F-0DDB-4977-9A15-6C460471D849}" type="doc">
      <dgm:prSet loTypeId="urn:microsoft.com/office/officeart/2005/8/layout/orgChart1" loCatId="hierarchy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C80A0423-D941-463B-8D71-F82464E5D404}">
      <dgm:prSet phldrT="[Text]"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Ministry of Transport and Construction</a:t>
          </a:r>
          <a:endParaRPr lang="en-GB" sz="1050" dirty="0">
            <a:solidFill>
              <a:schemeClr val="tx1"/>
            </a:solidFill>
          </a:endParaRPr>
        </a:p>
      </dgm:t>
    </dgm:pt>
    <dgm:pt modelId="{DBA06987-2D5E-4891-BB7D-A4815EBBE540}" type="parTrans" cxnId="{512C6058-9CDF-42BC-9AFA-9A73B118EEB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41DC3733-DEBB-4738-9A60-121782D5A817}" type="sibTrans" cxnId="{512C6058-9CDF-42BC-9AFA-9A73B118EEB9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FDB7D252-CEC9-443C-B512-5FAD7828DA0F}" type="asst">
      <dgm:prSet phldrT="[Text]"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Project management divison</a:t>
          </a:r>
          <a:endParaRPr lang="en-GB" sz="1050" dirty="0">
            <a:solidFill>
              <a:schemeClr val="tx1"/>
            </a:solidFill>
          </a:endParaRPr>
        </a:p>
      </dgm:t>
    </dgm:pt>
    <dgm:pt modelId="{47151BFB-3A93-4007-8C5B-83E69F20C415}" type="parTrans" cxnId="{5A38F9A6-516F-4067-BA73-FEB21BD3D81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7F0A798-1B4B-457D-83E2-69A9F02FC13E}" type="sibTrans" cxnId="{5A38F9A6-516F-4067-BA73-FEB21BD3D81F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518BA0BC-746D-44AA-8A28-9AF364C2A877}">
      <dgm:prSet phldrT="[Text]"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Department of Programme Programming and Monitoring</a:t>
          </a:r>
          <a:endParaRPr lang="en-GB" sz="1050" dirty="0">
            <a:solidFill>
              <a:schemeClr val="tx1"/>
            </a:solidFill>
          </a:endParaRPr>
        </a:p>
      </dgm:t>
    </dgm:pt>
    <dgm:pt modelId="{17E1C578-C2A5-45DE-A5BF-F99945BF4F37}" type="parTrans" cxnId="{AE112694-E43A-4738-A1AB-EE89186E766D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56530DF-A08E-43EF-A9C8-ACFF877167AE}" type="sibTrans" cxnId="{AE112694-E43A-4738-A1AB-EE89186E766D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DBC574B-0468-4620-9751-0762E083C096}">
      <dgm:prSet phldrT="[Text]"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Department of Road and Water transport projects</a:t>
          </a:r>
          <a:endParaRPr lang="en-GB" sz="1050" dirty="0">
            <a:solidFill>
              <a:schemeClr val="tx1"/>
            </a:solidFill>
          </a:endParaRPr>
        </a:p>
      </dgm:t>
    </dgm:pt>
    <dgm:pt modelId="{A64ABDFC-E73E-4D62-B02F-8FE7231706DE}" type="parTrans" cxnId="{0EEA20D8-1B2E-4D18-B43A-3F167D3BCF6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CB876E0-E369-401D-8DB3-3611C0A7829F}" type="sibTrans" cxnId="{0EEA20D8-1B2E-4D18-B43A-3F167D3BCF6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677B3AD-A6A9-44B6-B429-23CA7CF29757}">
      <dgm:prSet phldrT="[Text]"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Department of Railway and Public passenger transport projects</a:t>
          </a:r>
          <a:endParaRPr lang="en-GB" sz="1050" dirty="0">
            <a:solidFill>
              <a:schemeClr val="tx1"/>
            </a:solidFill>
          </a:endParaRPr>
        </a:p>
      </dgm:t>
    </dgm:pt>
    <dgm:pt modelId="{D94E669C-A76E-417F-9370-AA1151D78F79}" type="parTrans" cxnId="{08860F23-5506-4D1F-94CA-47EDA8978CDB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B321A6D-F922-41EB-85B9-1CBDE181F13D}" type="sibTrans" cxnId="{08860F23-5506-4D1F-94CA-47EDA8978CDB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BE0B66F-0C08-4DD6-9D01-8F4949383526}">
      <dgm:prSet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Department of Information society projects</a:t>
          </a:r>
          <a:endParaRPr lang="en-GB" sz="1050" dirty="0">
            <a:solidFill>
              <a:schemeClr val="tx1"/>
            </a:solidFill>
          </a:endParaRPr>
        </a:p>
      </dgm:t>
    </dgm:pt>
    <dgm:pt modelId="{80028C75-2037-4A3C-BB23-37738BC5D0D5}" type="parTrans" cxnId="{692CEB67-EB57-4F80-A8D3-5D2ACE61885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E2ABE72-120F-4BB6-8A7B-F616892E6337}" type="sibTrans" cxnId="{692CEB67-EB57-4F80-A8D3-5D2ACE61885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821F0EE-0278-46CB-900D-FBBDDCA51652}">
      <dgm:prSet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Department of  coordination and managing projects</a:t>
          </a:r>
          <a:endParaRPr lang="en-GB" sz="1050" dirty="0">
            <a:solidFill>
              <a:schemeClr val="tx1"/>
            </a:solidFill>
          </a:endParaRPr>
        </a:p>
      </dgm:t>
    </dgm:pt>
    <dgm:pt modelId="{E8B81EB5-7FE2-4ED1-A3C8-1B30F55E2FFF}" type="parTrans" cxnId="{94DCE23A-4716-4F0D-B7EC-F28C9CA0A47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8C30F73-D414-4482-BD53-80B2096DEB75}" type="sibTrans" cxnId="{94DCE23A-4716-4F0D-B7EC-F28C9CA0A47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63F482A-E1B0-477B-B9DD-77CDD82255B6}">
      <dgm:prSet custT="1"/>
      <dgm:spPr/>
      <dgm:t>
        <a:bodyPr/>
        <a:lstStyle/>
        <a:p>
          <a:r>
            <a:rPr lang="sk-SK" sz="1050" dirty="0">
              <a:solidFill>
                <a:schemeClr val="tx1"/>
              </a:solidFill>
            </a:rPr>
            <a:t>Department of Technical assistance projects</a:t>
          </a:r>
          <a:endParaRPr lang="en-GB" sz="1050" dirty="0">
            <a:solidFill>
              <a:schemeClr val="tx1"/>
            </a:solidFill>
          </a:endParaRPr>
        </a:p>
      </dgm:t>
    </dgm:pt>
    <dgm:pt modelId="{C59FF3D8-40BB-46DD-9C51-4F4BE79A7C37}" type="parTrans" cxnId="{E5F77525-ADC6-4895-96D5-F42D9C67E9C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85E7C33-10C1-4517-AF39-5FBB211BF509}" type="sibTrans" cxnId="{E5F77525-ADC6-4895-96D5-F42D9C67E9C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D53A3B2-B55C-4321-9E83-2BAF8C16C005}" type="pres">
      <dgm:prSet presAssocID="{2CFDFD1F-0DDB-4977-9A15-6C460471D8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F5CAC8A2-0627-4836-A3F6-3D522AA8058C}" type="pres">
      <dgm:prSet presAssocID="{C80A0423-D941-463B-8D71-F82464E5D404}" presName="hierRoot1" presStyleCnt="0">
        <dgm:presLayoutVars>
          <dgm:hierBranch val="init"/>
        </dgm:presLayoutVars>
      </dgm:prSet>
      <dgm:spPr/>
    </dgm:pt>
    <dgm:pt modelId="{91F2BBA8-5BD4-44EB-8D08-0FB41338BACA}" type="pres">
      <dgm:prSet presAssocID="{C80A0423-D941-463B-8D71-F82464E5D404}" presName="rootComposite1" presStyleCnt="0"/>
      <dgm:spPr/>
    </dgm:pt>
    <dgm:pt modelId="{9997D21D-2F7B-4544-BCB7-7903ACB4F633}" type="pres">
      <dgm:prSet presAssocID="{C80A0423-D941-463B-8D71-F82464E5D4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F61FD7F-C943-4329-899A-BDA84153EC5E}" type="pres">
      <dgm:prSet presAssocID="{C80A0423-D941-463B-8D71-F82464E5D404}" presName="rootConnector1" presStyleLbl="node1" presStyleIdx="0" presStyleCnt="0"/>
      <dgm:spPr/>
      <dgm:t>
        <a:bodyPr/>
        <a:lstStyle/>
        <a:p>
          <a:endParaRPr lang="sk-SK"/>
        </a:p>
      </dgm:t>
    </dgm:pt>
    <dgm:pt modelId="{79AE3CD3-5A74-4DD3-8460-D059965A9112}" type="pres">
      <dgm:prSet presAssocID="{C80A0423-D941-463B-8D71-F82464E5D404}" presName="hierChild2" presStyleCnt="0"/>
      <dgm:spPr/>
    </dgm:pt>
    <dgm:pt modelId="{88269257-B5FB-49EC-8B43-547293FFEFE9}" type="pres">
      <dgm:prSet presAssocID="{17E1C578-C2A5-45DE-A5BF-F99945BF4F37}" presName="Name37" presStyleLbl="parChTrans1D2" presStyleIdx="0" presStyleCnt="7"/>
      <dgm:spPr/>
      <dgm:t>
        <a:bodyPr/>
        <a:lstStyle/>
        <a:p>
          <a:endParaRPr lang="sk-SK"/>
        </a:p>
      </dgm:t>
    </dgm:pt>
    <dgm:pt modelId="{7CCDEE6A-18A4-4ADE-AEFA-E1DB404030C9}" type="pres">
      <dgm:prSet presAssocID="{518BA0BC-746D-44AA-8A28-9AF364C2A877}" presName="hierRoot2" presStyleCnt="0">
        <dgm:presLayoutVars>
          <dgm:hierBranch val="init"/>
        </dgm:presLayoutVars>
      </dgm:prSet>
      <dgm:spPr/>
    </dgm:pt>
    <dgm:pt modelId="{A0FB9497-4FD2-46BE-86B1-F9C683F6821D}" type="pres">
      <dgm:prSet presAssocID="{518BA0BC-746D-44AA-8A28-9AF364C2A877}" presName="rootComposite" presStyleCnt="0"/>
      <dgm:spPr/>
    </dgm:pt>
    <dgm:pt modelId="{FF8ACC74-F092-4405-9864-A52DCE934288}" type="pres">
      <dgm:prSet presAssocID="{518BA0BC-746D-44AA-8A28-9AF364C2A877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419F77F-07EF-4E14-9943-38E61FB29497}" type="pres">
      <dgm:prSet presAssocID="{518BA0BC-746D-44AA-8A28-9AF364C2A877}" presName="rootConnector" presStyleLbl="node2" presStyleIdx="0" presStyleCnt="6"/>
      <dgm:spPr/>
      <dgm:t>
        <a:bodyPr/>
        <a:lstStyle/>
        <a:p>
          <a:endParaRPr lang="sk-SK"/>
        </a:p>
      </dgm:t>
    </dgm:pt>
    <dgm:pt modelId="{5B21D0A6-2DC4-4652-AF40-8A3227D488B5}" type="pres">
      <dgm:prSet presAssocID="{518BA0BC-746D-44AA-8A28-9AF364C2A877}" presName="hierChild4" presStyleCnt="0"/>
      <dgm:spPr/>
    </dgm:pt>
    <dgm:pt modelId="{C851F3ED-45D7-4CA3-B478-6E02B383392C}" type="pres">
      <dgm:prSet presAssocID="{518BA0BC-746D-44AA-8A28-9AF364C2A877}" presName="hierChild5" presStyleCnt="0"/>
      <dgm:spPr/>
    </dgm:pt>
    <dgm:pt modelId="{CB3804C2-0BC8-4645-A08A-56A63E157A54}" type="pres">
      <dgm:prSet presAssocID="{A64ABDFC-E73E-4D62-B02F-8FE7231706DE}" presName="Name37" presStyleLbl="parChTrans1D2" presStyleIdx="1" presStyleCnt="7"/>
      <dgm:spPr/>
      <dgm:t>
        <a:bodyPr/>
        <a:lstStyle/>
        <a:p>
          <a:endParaRPr lang="sk-SK"/>
        </a:p>
      </dgm:t>
    </dgm:pt>
    <dgm:pt modelId="{62883971-73D2-4878-9BA7-E796DD655435}" type="pres">
      <dgm:prSet presAssocID="{EDBC574B-0468-4620-9751-0762E083C096}" presName="hierRoot2" presStyleCnt="0">
        <dgm:presLayoutVars>
          <dgm:hierBranch val="init"/>
        </dgm:presLayoutVars>
      </dgm:prSet>
      <dgm:spPr/>
    </dgm:pt>
    <dgm:pt modelId="{B26C0DAB-3C2D-44DF-BAAA-1E54979EFACD}" type="pres">
      <dgm:prSet presAssocID="{EDBC574B-0468-4620-9751-0762E083C096}" presName="rootComposite" presStyleCnt="0"/>
      <dgm:spPr/>
    </dgm:pt>
    <dgm:pt modelId="{267408C4-9E56-46DC-900E-ECD1829487CE}" type="pres">
      <dgm:prSet presAssocID="{EDBC574B-0468-4620-9751-0762E083C096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D6B5E1D-4C08-4613-9819-32964E5FAC08}" type="pres">
      <dgm:prSet presAssocID="{EDBC574B-0468-4620-9751-0762E083C096}" presName="rootConnector" presStyleLbl="node2" presStyleIdx="1" presStyleCnt="6"/>
      <dgm:spPr/>
      <dgm:t>
        <a:bodyPr/>
        <a:lstStyle/>
        <a:p>
          <a:endParaRPr lang="sk-SK"/>
        </a:p>
      </dgm:t>
    </dgm:pt>
    <dgm:pt modelId="{7302529B-AFA3-45FE-8D27-2736B9E5B6B1}" type="pres">
      <dgm:prSet presAssocID="{EDBC574B-0468-4620-9751-0762E083C096}" presName="hierChild4" presStyleCnt="0"/>
      <dgm:spPr/>
    </dgm:pt>
    <dgm:pt modelId="{1DF60428-F4C6-40D3-B7BC-3607244D532A}" type="pres">
      <dgm:prSet presAssocID="{EDBC574B-0468-4620-9751-0762E083C096}" presName="hierChild5" presStyleCnt="0"/>
      <dgm:spPr/>
    </dgm:pt>
    <dgm:pt modelId="{3F5DA2BD-D0D8-408A-B1D7-3CA0E07CCFB2}" type="pres">
      <dgm:prSet presAssocID="{D94E669C-A76E-417F-9370-AA1151D78F79}" presName="Name37" presStyleLbl="parChTrans1D2" presStyleIdx="2" presStyleCnt="7"/>
      <dgm:spPr/>
      <dgm:t>
        <a:bodyPr/>
        <a:lstStyle/>
        <a:p>
          <a:endParaRPr lang="sk-SK"/>
        </a:p>
      </dgm:t>
    </dgm:pt>
    <dgm:pt modelId="{B791B7E8-DF60-4A6F-993B-8DC5657D6CAD}" type="pres">
      <dgm:prSet presAssocID="{2677B3AD-A6A9-44B6-B429-23CA7CF29757}" presName="hierRoot2" presStyleCnt="0">
        <dgm:presLayoutVars>
          <dgm:hierBranch val="init"/>
        </dgm:presLayoutVars>
      </dgm:prSet>
      <dgm:spPr/>
    </dgm:pt>
    <dgm:pt modelId="{51A43383-5785-4CAC-9493-0A1C9F999DBB}" type="pres">
      <dgm:prSet presAssocID="{2677B3AD-A6A9-44B6-B429-23CA7CF29757}" presName="rootComposite" presStyleCnt="0"/>
      <dgm:spPr/>
    </dgm:pt>
    <dgm:pt modelId="{FAFB57D1-AAF4-49B0-95F4-7C71C72EC20F}" type="pres">
      <dgm:prSet presAssocID="{2677B3AD-A6A9-44B6-B429-23CA7CF2975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3BF7523-4A34-4166-B08E-1B24C3528429}" type="pres">
      <dgm:prSet presAssocID="{2677B3AD-A6A9-44B6-B429-23CA7CF29757}" presName="rootConnector" presStyleLbl="node2" presStyleIdx="2" presStyleCnt="6"/>
      <dgm:spPr/>
      <dgm:t>
        <a:bodyPr/>
        <a:lstStyle/>
        <a:p>
          <a:endParaRPr lang="sk-SK"/>
        </a:p>
      </dgm:t>
    </dgm:pt>
    <dgm:pt modelId="{F93C7DB1-4A8F-4777-8F5B-A3CFBA72B508}" type="pres">
      <dgm:prSet presAssocID="{2677B3AD-A6A9-44B6-B429-23CA7CF29757}" presName="hierChild4" presStyleCnt="0"/>
      <dgm:spPr/>
    </dgm:pt>
    <dgm:pt modelId="{7E25DC23-F02B-4100-BAC7-2FB784628470}" type="pres">
      <dgm:prSet presAssocID="{2677B3AD-A6A9-44B6-B429-23CA7CF29757}" presName="hierChild5" presStyleCnt="0"/>
      <dgm:spPr/>
    </dgm:pt>
    <dgm:pt modelId="{B8B967ED-9BF7-4E22-8EB4-0FA434B7FA79}" type="pres">
      <dgm:prSet presAssocID="{80028C75-2037-4A3C-BB23-37738BC5D0D5}" presName="Name37" presStyleLbl="parChTrans1D2" presStyleIdx="3" presStyleCnt="7"/>
      <dgm:spPr/>
      <dgm:t>
        <a:bodyPr/>
        <a:lstStyle/>
        <a:p>
          <a:endParaRPr lang="sk-SK"/>
        </a:p>
      </dgm:t>
    </dgm:pt>
    <dgm:pt modelId="{0519F0B4-1610-4F9A-83FD-3F3DE617F03F}" type="pres">
      <dgm:prSet presAssocID="{CBE0B66F-0C08-4DD6-9D01-8F4949383526}" presName="hierRoot2" presStyleCnt="0">
        <dgm:presLayoutVars>
          <dgm:hierBranch val="init"/>
        </dgm:presLayoutVars>
      </dgm:prSet>
      <dgm:spPr/>
    </dgm:pt>
    <dgm:pt modelId="{E4E7D2E2-A41C-410A-BB34-911A3BBB6590}" type="pres">
      <dgm:prSet presAssocID="{CBE0B66F-0C08-4DD6-9D01-8F4949383526}" presName="rootComposite" presStyleCnt="0"/>
      <dgm:spPr/>
    </dgm:pt>
    <dgm:pt modelId="{29C1EDEB-A0E2-40AE-B8F4-73C8BD896D5D}" type="pres">
      <dgm:prSet presAssocID="{CBE0B66F-0C08-4DD6-9D01-8F494938352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44254B-12BB-476D-8CEB-77B47D4C9DF5}" type="pres">
      <dgm:prSet presAssocID="{CBE0B66F-0C08-4DD6-9D01-8F4949383526}" presName="rootConnector" presStyleLbl="node2" presStyleIdx="3" presStyleCnt="6"/>
      <dgm:spPr/>
      <dgm:t>
        <a:bodyPr/>
        <a:lstStyle/>
        <a:p>
          <a:endParaRPr lang="sk-SK"/>
        </a:p>
      </dgm:t>
    </dgm:pt>
    <dgm:pt modelId="{B578F06E-0E03-4485-9C23-71B1C194F12B}" type="pres">
      <dgm:prSet presAssocID="{CBE0B66F-0C08-4DD6-9D01-8F4949383526}" presName="hierChild4" presStyleCnt="0"/>
      <dgm:spPr/>
    </dgm:pt>
    <dgm:pt modelId="{92A4409C-EFD5-41D8-A507-5D495234B51D}" type="pres">
      <dgm:prSet presAssocID="{CBE0B66F-0C08-4DD6-9D01-8F4949383526}" presName="hierChild5" presStyleCnt="0"/>
      <dgm:spPr/>
    </dgm:pt>
    <dgm:pt modelId="{57C7326A-CD10-41C2-A6EA-5C24606CE97F}" type="pres">
      <dgm:prSet presAssocID="{E8B81EB5-7FE2-4ED1-A3C8-1B30F55E2FFF}" presName="Name37" presStyleLbl="parChTrans1D2" presStyleIdx="4" presStyleCnt="7"/>
      <dgm:spPr/>
      <dgm:t>
        <a:bodyPr/>
        <a:lstStyle/>
        <a:p>
          <a:endParaRPr lang="sk-SK"/>
        </a:p>
      </dgm:t>
    </dgm:pt>
    <dgm:pt modelId="{30F045B0-42BC-4067-B854-1D5B34E7647D}" type="pres">
      <dgm:prSet presAssocID="{7821F0EE-0278-46CB-900D-FBBDDCA51652}" presName="hierRoot2" presStyleCnt="0">
        <dgm:presLayoutVars>
          <dgm:hierBranch val="init"/>
        </dgm:presLayoutVars>
      </dgm:prSet>
      <dgm:spPr/>
    </dgm:pt>
    <dgm:pt modelId="{565A699D-E20C-45A6-8453-815D49ACF4FB}" type="pres">
      <dgm:prSet presAssocID="{7821F0EE-0278-46CB-900D-FBBDDCA51652}" presName="rootComposite" presStyleCnt="0"/>
      <dgm:spPr/>
    </dgm:pt>
    <dgm:pt modelId="{8568F05C-66AB-4FD5-91E5-2E53030259C7}" type="pres">
      <dgm:prSet presAssocID="{7821F0EE-0278-46CB-900D-FBBDDCA51652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FB7A2E4-C8F0-47A6-A960-203DA1BC0735}" type="pres">
      <dgm:prSet presAssocID="{7821F0EE-0278-46CB-900D-FBBDDCA51652}" presName="rootConnector" presStyleLbl="node2" presStyleIdx="4" presStyleCnt="6"/>
      <dgm:spPr/>
      <dgm:t>
        <a:bodyPr/>
        <a:lstStyle/>
        <a:p>
          <a:endParaRPr lang="sk-SK"/>
        </a:p>
      </dgm:t>
    </dgm:pt>
    <dgm:pt modelId="{01C306F0-6451-40FC-BA7F-C14AFC19A1F5}" type="pres">
      <dgm:prSet presAssocID="{7821F0EE-0278-46CB-900D-FBBDDCA51652}" presName="hierChild4" presStyleCnt="0"/>
      <dgm:spPr/>
    </dgm:pt>
    <dgm:pt modelId="{6E4C53A2-144E-4724-B9F8-97DC0FD1E943}" type="pres">
      <dgm:prSet presAssocID="{7821F0EE-0278-46CB-900D-FBBDDCA51652}" presName="hierChild5" presStyleCnt="0"/>
      <dgm:spPr/>
    </dgm:pt>
    <dgm:pt modelId="{D3E512EA-CA15-408D-A73A-BFA09A7CFBB0}" type="pres">
      <dgm:prSet presAssocID="{C59FF3D8-40BB-46DD-9C51-4F4BE79A7C37}" presName="Name37" presStyleLbl="parChTrans1D2" presStyleIdx="5" presStyleCnt="7"/>
      <dgm:spPr/>
      <dgm:t>
        <a:bodyPr/>
        <a:lstStyle/>
        <a:p>
          <a:endParaRPr lang="sk-SK"/>
        </a:p>
      </dgm:t>
    </dgm:pt>
    <dgm:pt modelId="{41A91DB7-7E2B-4785-BE90-FF9D5D438DC1}" type="pres">
      <dgm:prSet presAssocID="{663F482A-E1B0-477B-B9DD-77CDD82255B6}" presName="hierRoot2" presStyleCnt="0">
        <dgm:presLayoutVars>
          <dgm:hierBranch val="init"/>
        </dgm:presLayoutVars>
      </dgm:prSet>
      <dgm:spPr/>
    </dgm:pt>
    <dgm:pt modelId="{392F94C6-17DE-43D9-87AB-09F2D0F0A663}" type="pres">
      <dgm:prSet presAssocID="{663F482A-E1B0-477B-B9DD-77CDD82255B6}" presName="rootComposite" presStyleCnt="0"/>
      <dgm:spPr/>
    </dgm:pt>
    <dgm:pt modelId="{3FC98A88-11F3-4D39-ADCF-265FB40683E1}" type="pres">
      <dgm:prSet presAssocID="{663F482A-E1B0-477B-B9DD-77CDD82255B6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7E6C36E-37CF-4E7C-BC73-F89A35263062}" type="pres">
      <dgm:prSet presAssocID="{663F482A-E1B0-477B-B9DD-77CDD82255B6}" presName="rootConnector" presStyleLbl="node2" presStyleIdx="5" presStyleCnt="6"/>
      <dgm:spPr/>
      <dgm:t>
        <a:bodyPr/>
        <a:lstStyle/>
        <a:p>
          <a:endParaRPr lang="sk-SK"/>
        </a:p>
      </dgm:t>
    </dgm:pt>
    <dgm:pt modelId="{0852EA9C-C0DB-4E23-903E-C92B938525E9}" type="pres">
      <dgm:prSet presAssocID="{663F482A-E1B0-477B-B9DD-77CDD82255B6}" presName="hierChild4" presStyleCnt="0"/>
      <dgm:spPr/>
    </dgm:pt>
    <dgm:pt modelId="{5B754E0E-6352-4972-BC17-591059DA4132}" type="pres">
      <dgm:prSet presAssocID="{663F482A-E1B0-477B-B9DD-77CDD82255B6}" presName="hierChild5" presStyleCnt="0"/>
      <dgm:spPr/>
    </dgm:pt>
    <dgm:pt modelId="{372CFC0C-D4BE-48EE-BBF7-D5F30B2E185C}" type="pres">
      <dgm:prSet presAssocID="{C80A0423-D941-463B-8D71-F82464E5D404}" presName="hierChild3" presStyleCnt="0"/>
      <dgm:spPr/>
    </dgm:pt>
    <dgm:pt modelId="{68089BE1-3C41-4498-B89C-77F7A05B1AF4}" type="pres">
      <dgm:prSet presAssocID="{47151BFB-3A93-4007-8C5B-83E69F20C415}" presName="Name111" presStyleLbl="parChTrans1D2" presStyleIdx="6" presStyleCnt="7"/>
      <dgm:spPr/>
      <dgm:t>
        <a:bodyPr/>
        <a:lstStyle/>
        <a:p>
          <a:endParaRPr lang="sk-SK"/>
        </a:p>
      </dgm:t>
    </dgm:pt>
    <dgm:pt modelId="{AFE9F7CE-E4C1-4708-BFF3-5FC29B060782}" type="pres">
      <dgm:prSet presAssocID="{FDB7D252-CEC9-443C-B512-5FAD7828DA0F}" presName="hierRoot3" presStyleCnt="0">
        <dgm:presLayoutVars>
          <dgm:hierBranch val="init"/>
        </dgm:presLayoutVars>
      </dgm:prSet>
      <dgm:spPr/>
    </dgm:pt>
    <dgm:pt modelId="{B7F16266-A58B-4251-98A4-133745C5BCF0}" type="pres">
      <dgm:prSet presAssocID="{FDB7D252-CEC9-443C-B512-5FAD7828DA0F}" presName="rootComposite3" presStyleCnt="0"/>
      <dgm:spPr/>
    </dgm:pt>
    <dgm:pt modelId="{E79E3945-ECC6-414B-8930-CCAE630C9892}" type="pres">
      <dgm:prSet presAssocID="{FDB7D252-CEC9-443C-B512-5FAD7828DA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5B9BA0C-8756-425C-90A1-058D9266B757}" type="pres">
      <dgm:prSet presAssocID="{FDB7D252-CEC9-443C-B512-5FAD7828DA0F}" presName="rootConnector3" presStyleLbl="asst1" presStyleIdx="0" presStyleCnt="1"/>
      <dgm:spPr/>
      <dgm:t>
        <a:bodyPr/>
        <a:lstStyle/>
        <a:p>
          <a:endParaRPr lang="sk-SK"/>
        </a:p>
      </dgm:t>
    </dgm:pt>
    <dgm:pt modelId="{33C66706-B835-4338-952B-D9F57B74F1F3}" type="pres">
      <dgm:prSet presAssocID="{FDB7D252-CEC9-443C-B512-5FAD7828DA0F}" presName="hierChild6" presStyleCnt="0"/>
      <dgm:spPr/>
    </dgm:pt>
    <dgm:pt modelId="{A5F617F5-075B-40EC-8B98-C76F76D7E697}" type="pres">
      <dgm:prSet presAssocID="{FDB7D252-CEC9-443C-B512-5FAD7828DA0F}" presName="hierChild7" presStyleCnt="0"/>
      <dgm:spPr/>
    </dgm:pt>
  </dgm:ptLst>
  <dgm:cxnLst>
    <dgm:cxn modelId="{94DCE23A-4716-4F0D-B7EC-F28C9CA0A478}" srcId="{C80A0423-D941-463B-8D71-F82464E5D404}" destId="{7821F0EE-0278-46CB-900D-FBBDDCA51652}" srcOrd="5" destOrd="0" parTransId="{E8B81EB5-7FE2-4ED1-A3C8-1B30F55E2FFF}" sibTransId="{F8C30F73-D414-4482-BD53-80B2096DEB75}"/>
    <dgm:cxn modelId="{0EEA20D8-1B2E-4D18-B43A-3F167D3BCF69}" srcId="{C80A0423-D941-463B-8D71-F82464E5D404}" destId="{EDBC574B-0468-4620-9751-0762E083C096}" srcOrd="2" destOrd="0" parTransId="{A64ABDFC-E73E-4D62-B02F-8FE7231706DE}" sibTransId="{1CB876E0-E369-401D-8DB3-3611C0A7829F}"/>
    <dgm:cxn modelId="{50569CE8-CCDE-4164-9105-629AC3F882F5}" type="presOf" srcId="{CBE0B66F-0C08-4DD6-9D01-8F4949383526}" destId="{0344254B-12BB-476D-8CEB-77B47D4C9DF5}" srcOrd="1" destOrd="0" presId="urn:microsoft.com/office/officeart/2005/8/layout/orgChart1"/>
    <dgm:cxn modelId="{AE112694-E43A-4738-A1AB-EE89186E766D}" srcId="{C80A0423-D941-463B-8D71-F82464E5D404}" destId="{518BA0BC-746D-44AA-8A28-9AF364C2A877}" srcOrd="1" destOrd="0" parTransId="{17E1C578-C2A5-45DE-A5BF-F99945BF4F37}" sibTransId="{156530DF-A08E-43EF-A9C8-ACFF877167AE}"/>
    <dgm:cxn modelId="{3FCD9075-E859-48B8-BFB3-C26D6F31D34D}" type="presOf" srcId="{2677B3AD-A6A9-44B6-B429-23CA7CF29757}" destId="{73BF7523-4A34-4166-B08E-1B24C3528429}" srcOrd="1" destOrd="0" presId="urn:microsoft.com/office/officeart/2005/8/layout/orgChart1"/>
    <dgm:cxn modelId="{8FCE69DA-4F46-40A4-8A4C-4F5CE3BFB69E}" type="presOf" srcId="{7821F0EE-0278-46CB-900D-FBBDDCA51652}" destId="{8568F05C-66AB-4FD5-91E5-2E53030259C7}" srcOrd="0" destOrd="0" presId="urn:microsoft.com/office/officeart/2005/8/layout/orgChart1"/>
    <dgm:cxn modelId="{834C1E3F-259D-4D04-A44C-9DCEF29E7E98}" type="presOf" srcId="{47151BFB-3A93-4007-8C5B-83E69F20C415}" destId="{68089BE1-3C41-4498-B89C-77F7A05B1AF4}" srcOrd="0" destOrd="0" presId="urn:microsoft.com/office/officeart/2005/8/layout/orgChart1"/>
    <dgm:cxn modelId="{705151D2-C2BB-4FE7-8935-5DC354892364}" type="presOf" srcId="{C80A0423-D941-463B-8D71-F82464E5D404}" destId="{9997D21D-2F7B-4544-BCB7-7903ACB4F633}" srcOrd="0" destOrd="0" presId="urn:microsoft.com/office/officeart/2005/8/layout/orgChart1"/>
    <dgm:cxn modelId="{512C6058-9CDF-42BC-9AFA-9A73B118EEB9}" srcId="{2CFDFD1F-0DDB-4977-9A15-6C460471D849}" destId="{C80A0423-D941-463B-8D71-F82464E5D404}" srcOrd="0" destOrd="0" parTransId="{DBA06987-2D5E-4891-BB7D-A4815EBBE540}" sibTransId="{41DC3733-DEBB-4738-9A60-121782D5A817}"/>
    <dgm:cxn modelId="{B96DD6E9-AAAB-4E68-A20C-66AC6360AE5E}" type="presOf" srcId="{FDB7D252-CEC9-443C-B512-5FAD7828DA0F}" destId="{E79E3945-ECC6-414B-8930-CCAE630C9892}" srcOrd="0" destOrd="0" presId="urn:microsoft.com/office/officeart/2005/8/layout/orgChart1"/>
    <dgm:cxn modelId="{E6A53622-9DBB-4558-95A0-07609DD8D41B}" type="presOf" srcId="{2CFDFD1F-0DDB-4977-9A15-6C460471D849}" destId="{ED53A3B2-B55C-4321-9E83-2BAF8C16C005}" srcOrd="0" destOrd="0" presId="urn:microsoft.com/office/officeart/2005/8/layout/orgChart1"/>
    <dgm:cxn modelId="{9BED521C-2C8E-4DFA-8DC8-9BD5750B43DF}" type="presOf" srcId="{CBE0B66F-0C08-4DD6-9D01-8F4949383526}" destId="{29C1EDEB-A0E2-40AE-B8F4-73C8BD896D5D}" srcOrd="0" destOrd="0" presId="urn:microsoft.com/office/officeart/2005/8/layout/orgChart1"/>
    <dgm:cxn modelId="{80B42ABF-7E47-41E5-AD3C-4B9383189690}" type="presOf" srcId="{E8B81EB5-7FE2-4ED1-A3C8-1B30F55E2FFF}" destId="{57C7326A-CD10-41C2-A6EA-5C24606CE97F}" srcOrd="0" destOrd="0" presId="urn:microsoft.com/office/officeart/2005/8/layout/orgChart1"/>
    <dgm:cxn modelId="{D384B8F0-0BA5-424A-AAAF-CD597779CF55}" type="presOf" srcId="{2677B3AD-A6A9-44B6-B429-23CA7CF29757}" destId="{FAFB57D1-AAF4-49B0-95F4-7C71C72EC20F}" srcOrd="0" destOrd="0" presId="urn:microsoft.com/office/officeart/2005/8/layout/orgChart1"/>
    <dgm:cxn modelId="{BD7D36BE-ABD7-44E2-8D47-14EAFD774680}" type="presOf" srcId="{FDB7D252-CEC9-443C-B512-5FAD7828DA0F}" destId="{35B9BA0C-8756-425C-90A1-058D9266B757}" srcOrd="1" destOrd="0" presId="urn:microsoft.com/office/officeart/2005/8/layout/orgChart1"/>
    <dgm:cxn modelId="{CCC7D5EF-E28E-4216-A448-F40537FE953B}" type="presOf" srcId="{663F482A-E1B0-477B-B9DD-77CDD82255B6}" destId="{3FC98A88-11F3-4D39-ADCF-265FB40683E1}" srcOrd="0" destOrd="0" presId="urn:microsoft.com/office/officeart/2005/8/layout/orgChart1"/>
    <dgm:cxn modelId="{69202155-E913-4C73-95AB-058116BCD38B}" type="presOf" srcId="{518BA0BC-746D-44AA-8A28-9AF364C2A877}" destId="{3419F77F-07EF-4E14-9943-38E61FB29497}" srcOrd="1" destOrd="0" presId="urn:microsoft.com/office/officeart/2005/8/layout/orgChart1"/>
    <dgm:cxn modelId="{E5F77525-ADC6-4895-96D5-F42D9C67E9C2}" srcId="{C80A0423-D941-463B-8D71-F82464E5D404}" destId="{663F482A-E1B0-477B-B9DD-77CDD82255B6}" srcOrd="6" destOrd="0" parTransId="{C59FF3D8-40BB-46DD-9C51-4F4BE79A7C37}" sibTransId="{085E7C33-10C1-4517-AF39-5FBB211BF509}"/>
    <dgm:cxn modelId="{D5377809-5009-4288-AD2D-72ECB1A86270}" type="presOf" srcId="{C59FF3D8-40BB-46DD-9C51-4F4BE79A7C37}" destId="{D3E512EA-CA15-408D-A73A-BFA09A7CFBB0}" srcOrd="0" destOrd="0" presId="urn:microsoft.com/office/officeart/2005/8/layout/orgChart1"/>
    <dgm:cxn modelId="{5A38F9A6-516F-4067-BA73-FEB21BD3D81F}" srcId="{C80A0423-D941-463B-8D71-F82464E5D404}" destId="{FDB7D252-CEC9-443C-B512-5FAD7828DA0F}" srcOrd="0" destOrd="0" parTransId="{47151BFB-3A93-4007-8C5B-83E69F20C415}" sibTransId="{17F0A798-1B4B-457D-83E2-69A9F02FC13E}"/>
    <dgm:cxn modelId="{EBED2943-927D-4824-962A-564BF1EA395A}" type="presOf" srcId="{663F482A-E1B0-477B-B9DD-77CDD82255B6}" destId="{A7E6C36E-37CF-4E7C-BC73-F89A35263062}" srcOrd="1" destOrd="0" presId="urn:microsoft.com/office/officeart/2005/8/layout/orgChart1"/>
    <dgm:cxn modelId="{597B3BDB-F6C4-4A9C-865C-25E11E287D05}" type="presOf" srcId="{80028C75-2037-4A3C-BB23-37738BC5D0D5}" destId="{B8B967ED-9BF7-4E22-8EB4-0FA434B7FA79}" srcOrd="0" destOrd="0" presId="urn:microsoft.com/office/officeart/2005/8/layout/orgChart1"/>
    <dgm:cxn modelId="{5DEA2435-5F8D-4D2B-BFD8-F197451B89D6}" type="presOf" srcId="{C80A0423-D941-463B-8D71-F82464E5D404}" destId="{8F61FD7F-C943-4329-899A-BDA84153EC5E}" srcOrd="1" destOrd="0" presId="urn:microsoft.com/office/officeart/2005/8/layout/orgChart1"/>
    <dgm:cxn modelId="{08860F23-5506-4D1F-94CA-47EDA8978CDB}" srcId="{C80A0423-D941-463B-8D71-F82464E5D404}" destId="{2677B3AD-A6A9-44B6-B429-23CA7CF29757}" srcOrd="3" destOrd="0" parTransId="{D94E669C-A76E-417F-9370-AA1151D78F79}" sibTransId="{9B321A6D-F922-41EB-85B9-1CBDE181F13D}"/>
    <dgm:cxn modelId="{C457C4CA-8BF3-4DB2-ADF6-933A6C2B0152}" type="presOf" srcId="{17E1C578-C2A5-45DE-A5BF-F99945BF4F37}" destId="{88269257-B5FB-49EC-8B43-547293FFEFE9}" srcOrd="0" destOrd="0" presId="urn:microsoft.com/office/officeart/2005/8/layout/orgChart1"/>
    <dgm:cxn modelId="{F28A15CE-426B-44FA-8ABF-EA57D22CE8CD}" type="presOf" srcId="{518BA0BC-746D-44AA-8A28-9AF364C2A877}" destId="{FF8ACC74-F092-4405-9864-A52DCE934288}" srcOrd="0" destOrd="0" presId="urn:microsoft.com/office/officeart/2005/8/layout/orgChart1"/>
    <dgm:cxn modelId="{692CEB67-EB57-4F80-A8D3-5D2ACE618859}" srcId="{C80A0423-D941-463B-8D71-F82464E5D404}" destId="{CBE0B66F-0C08-4DD6-9D01-8F4949383526}" srcOrd="4" destOrd="0" parTransId="{80028C75-2037-4A3C-BB23-37738BC5D0D5}" sibTransId="{CE2ABE72-120F-4BB6-8A7B-F616892E6337}"/>
    <dgm:cxn modelId="{8559509A-FCD4-47C2-98E4-524E8E6EBBD0}" type="presOf" srcId="{D94E669C-A76E-417F-9370-AA1151D78F79}" destId="{3F5DA2BD-D0D8-408A-B1D7-3CA0E07CCFB2}" srcOrd="0" destOrd="0" presId="urn:microsoft.com/office/officeart/2005/8/layout/orgChart1"/>
    <dgm:cxn modelId="{7BE2BF9A-3767-4A07-A376-19ABB07711CD}" type="presOf" srcId="{EDBC574B-0468-4620-9751-0762E083C096}" destId="{267408C4-9E56-46DC-900E-ECD1829487CE}" srcOrd="0" destOrd="0" presId="urn:microsoft.com/office/officeart/2005/8/layout/orgChart1"/>
    <dgm:cxn modelId="{5FBA9C80-5613-495F-8EA8-48D1AF91593E}" type="presOf" srcId="{A64ABDFC-E73E-4D62-B02F-8FE7231706DE}" destId="{CB3804C2-0BC8-4645-A08A-56A63E157A54}" srcOrd="0" destOrd="0" presId="urn:microsoft.com/office/officeart/2005/8/layout/orgChart1"/>
    <dgm:cxn modelId="{D86B57D3-776E-4D64-8CA5-08E72DF11D92}" type="presOf" srcId="{7821F0EE-0278-46CB-900D-FBBDDCA51652}" destId="{1FB7A2E4-C8F0-47A6-A960-203DA1BC0735}" srcOrd="1" destOrd="0" presId="urn:microsoft.com/office/officeart/2005/8/layout/orgChart1"/>
    <dgm:cxn modelId="{DD04F2E6-FD28-464A-A06C-188229809716}" type="presOf" srcId="{EDBC574B-0468-4620-9751-0762E083C096}" destId="{0D6B5E1D-4C08-4613-9819-32964E5FAC08}" srcOrd="1" destOrd="0" presId="urn:microsoft.com/office/officeart/2005/8/layout/orgChart1"/>
    <dgm:cxn modelId="{E9A8BD13-0DD9-4071-851E-49BCBE5A0DBF}" type="presParOf" srcId="{ED53A3B2-B55C-4321-9E83-2BAF8C16C005}" destId="{F5CAC8A2-0627-4836-A3F6-3D522AA8058C}" srcOrd="0" destOrd="0" presId="urn:microsoft.com/office/officeart/2005/8/layout/orgChart1"/>
    <dgm:cxn modelId="{7A02BB87-15D9-44F3-881B-0EE47F999207}" type="presParOf" srcId="{F5CAC8A2-0627-4836-A3F6-3D522AA8058C}" destId="{91F2BBA8-5BD4-44EB-8D08-0FB41338BACA}" srcOrd="0" destOrd="0" presId="urn:microsoft.com/office/officeart/2005/8/layout/orgChart1"/>
    <dgm:cxn modelId="{4FF7695E-5FEB-4A22-A2EC-97698FD20CE8}" type="presParOf" srcId="{91F2BBA8-5BD4-44EB-8D08-0FB41338BACA}" destId="{9997D21D-2F7B-4544-BCB7-7903ACB4F633}" srcOrd="0" destOrd="0" presId="urn:microsoft.com/office/officeart/2005/8/layout/orgChart1"/>
    <dgm:cxn modelId="{9CABDE1E-2B3A-4313-8837-C9576FAF8CF4}" type="presParOf" srcId="{91F2BBA8-5BD4-44EB-8D08-0FB41338BACA}" destId="{8F61FD7F-C943-4329-899A-BDA84153EC5E}" srcOrd="1" destOrd="0" presId="urn:microsoft.com/office/officeart/2005/8/layout/orgChart1"/>
    <dgm:cxn modelId="{2969955E-81F0-4D59-8ECB-7007AACE3A23}" type="presParOf" srcId="{F5CAC8A2-0627-4836-A3F6-3D522AA8058C}" destId="{79AE3CD3-5A74-4DD3-8460-D059965A9112}" srcOrd="1" destOrd="0" presId="urn:microsoft.com/office/officeart/2005/8/layout/orgChart1"/>
    <dgm:cxn modelId="{8639683D-8A48-4149-91F1-031771747D3D}" type="presParOf" srcId="{79AE3CD3-5A74-4DD3-8460-D059965A9112}" destId="{88269257-B5FB-49EC-8B43-547293FFEFE9}" srcOrd="0" destOrd="0" presId="urn:microsoft.com/office/officeart/2005/8/layout/orgChart1"/>
    <dgm:cxn modelId="{ACA4B2D7-963B-4C1C-AB9A-E6BC331D6420}" type="presParOf" srcId="{79AE3CD3-5A74-4DD3-8460-D059965A9112}" destId="{7CCDEE6A-18A4-4ADE-AEFA-E1DB404030C9}" srcOrd="1" destOrd="0" presId="urn:microsoft.com/office/officeart/2005/8/layout/orgChart1"/>
    <dgm:cxn modelId="{62127667-C2ED-4618-B77A-86C3845CCB04}" type="presParOf" srcId="{7CCDEE6A-18A4-4ADE-AEFA-E1DB404030C9}" destId="{A0FB9497-4FD2-46BE-86B1-F9C683F6821D}" srcOrd="0" destOrd="0" presId="urn:microsoft.com/office/officeart/2005/8/layout/orgChart1"/>
    <dgm:cxn modelId="{C4C7620B-2632-4E0E-8CB6-B9550997CC06}" type="presParOf" srcId="{A0FB9497-4FD2-46BE-86B1-F9C683F6821D}" destId="{FF8ACC74-F092-4405-9864-A52DCE934288}" srcOrd="0" destOrd="0" presId="urn:microsoft.com/office/officeart/2005/8/layout/orgChart1"/>
    <dgm:cxn modelId="{F0C25E1B-665B-42F0-960E-2D7952A49381}" type="presParOf" srcId="{A0FB9497-4FD2-46BE-86B1-F9C683F6821D}" destId="{3419F77F-07EF-4E14-9943-38E61FB29497}" srcOrd="1" destOrd="0" presId="urn:microsoft.com/office/officeart/2005/8/layout/orgChart1"/>
    <dgm:cxn modelId="{82424737-8BD5-41D5-8098-42A5420334A2}" type="presParOf" srcId="{7CCDEE6A-18A4-4ADE-AEFA-E1DB404030C9}" destId="{5B21D0A6-2DC4-4652-AF40-8A3227D488B5}" srcOrd="1" destOrd="0" presId="urn:microsoft.com/office/officeart/2005/8/layout/orgChart1"/>
    <dgm:cxn modelId="{6A26331D-67EC-47C0-8FF4-EF8C6DBB217A}" type="presParOf" srcId="{7CCDEE6A-18A4-4ADE-AEFA-E1DB404030C9}" destId="{C851F3ED-45D7-4CA3-B478-6E02B383392C}" srcOrd="2" destOrd="0" presId="urn:microsoft.com/office/officeart/2005/8/layout/orgChart1"/>
    <dgm:cxn modelId="{161EE9C6-383A-4546-A1C2-77D8F5E516F2}" type="presParOf" srcId="{79AE3CD3-5A74-4DD3-8460-D059965A9112}" destId="{CB3804C2-0BC8-4645-A08A-56A63E157A54}" srcOrd="2" destOrd="0" presId="urn:microsoft.com/office/officeart/2005/8/layout/orgChart1"/>
    <dgm:cxn modelId="{0EB3A4DB-4868-4595-8945-079944C47B0A}" type="presParOf" srcId="{79AE3CD3-5A74-4DD3-8460-D059965A9112}" destId="{62883971-73D2-4878-9BA7-E796DD655435}" srcOrd="3" destOrd="0" presId="urn:microsoft.com/office/officeart/2005/8/layout/orgChart1"/>
    <dgm:cxn modelId="{6868F06F-AE25-4D4D-9B02-C5A1E4DA3D2B}" type="presParOf" srcId="{62883971-73D2-4878-9BA7-E796DD655435}" destId="{B26C0DAB-3C2D-44DF-BAAA-1E54979EFACD}" srcOrd="0" destOrd="0" presId="urn:microsoft.com/office/officeart/2005/8/layout/orgChart1"/>
    <dgm:cxn modelId="{C2CE2EAC-FCED-4688-A522-C77DEA482857}" type="presParOf" srcId="{B26C0DAB-3C2D-44DF-BAAA-1E54979EFACD}" destId="{267408C4-9E56-46DC-900E-ECD1829487CE}" srcOrd="0" destOrd="0" presId="urn:microsoft.com/office/officeart/2005/8/layout/orgChart1"/>
    <dgm:cxn modelId="{8F2D900A-F5C0-4927-B0A6-9CD80175B45B}" type="presParOf" srcId="{B26C0DAB-3C2D-44DF-BAAA-1E54979EFACD}" destId="{0D6B5E1D-4C08-4613-9819-32964E5FAC08}" srcOrd="1" destOrd="0" presId="urn:microsoft.com/office/officeart/2005/8/layout/orgChart1"/>
    <dgm:cxn modelId="{43024103-E0C2-427A-8EE0-E4AF6B040949}" type="presParOf" srcId="{62883971-73D2-4878-9BA7-E796DD655435}" destId="{7302529B-AFA3-45FE-8D27-2736B9E5B6B1}" srcOrd="1" destOrd="0" presId="urn:microsoft.com/office/officeart/2005/8/layout/orgChart1"/>
    <dgm:cxn modelId="{CB1A6D0C-56A1-4618-BE3D-36513023397F}" type="presParOf" srcId="{62883971-73D2-4878-9BA7-E796DD655435}" destId="{1DF60428-F4C6-40D3-B7BC-3607244D532A}" srcOrd="2" destOrd="0" presId="urn:microsoft.com/office/officeart/2005/8/layout/orgChart1"/>
    <dgm:cxn modelId="{C9E64C51-C55E-4E52-BFCF-946938582E9C}" type="presParOf" srcId="{79AE3CD3-5A74-4DD3-8460-D059965A9112}" destId="{3F5DA2BD-D0D8-408A-B1D7-3CA0E07CCFB2}" srcOrd="4" destOrd="0" presId="urn:microsoft.com/office/officeart/2005/8/layout/orgChart1"/>
    <dgm:cxn modelId="{1012CF1C-358E-4B7A-93AF-565EB5A1450F}" type="presParOf" srcId="{79AE3CD3-5A74-4DD3-8460-D059965A9112}" destId="{B791B7E8-DF60-4A6F-993B-8DC5657D6CAD}" srcOrd="5" destOrd="0" presId="urn:microsoft.com/office/officeart/2005/8/layout/orgChart1"/>
    <dgm:cxn modelId="{3C55CEBC-AC31-4469-85AF-EC90C093F38F}" type="presParOf" srcId="{B791B7E8-DF60-4A6F-993B-8DC5657D6CAD}" destId="{51A43383-5785-4CAC-9493-0A1C9F999DBB}" srcOrd="0" destOrd="0" presId="urn:microsoft.com/office/officeart/2005/8/layout/orgChart1"/>
    <dgm:cxn modelId="{F9CC9E91-7A1E-47C5-B049-5F5A9AF843F4}" type="presParOf" srcId="{51A43383-5785-4CAC-9493-0A1C9F999DBB}" destId="{FAFB57D1-AAF4-49B0-95F4-7C71C72EC20F}" srcOrd="0" destOrd="0" presId="urn:microsoft.com/office/officeart/2005/8/layout/orgChart1"/>
    <dgm:cxn modelId="{9AB91AD5-EDA6-4CFF-BAAE-CE2F02F73B85}" type="presParOf" srcId="{51A43383-5785-4CAC-9493-0A1C9F999DBB}" destId="{73BF7523-4A34-4166-B08E-1B24C3528429}" srcOrd="1" destOrd="0" presId="urn:microsoft.com/office/officeart/2005/8/layout/orgChart1"/>
    <dgm:cxn modelId="{A6856A78-FAE2-4CB6-94F6-1C741A1BDC22}" type="presParOf" srcId="{B791B7E8-DF60-4A6F-993B-8DC5657D6CAD}" destId="{F93C7DB1-4A8F-4777-8F5B-A3CFBA72B508}" srcOrd="1" destOrd="0" presId="urn:microsoft.com/office/officeart/2005/8/layout/orgChart1"/>
    <dgm:cxn modelId="{AA187E29-C778-42D5-8ED2-DD3FD960E154}" type="presParOf" srcId="{B791B7E8-DF60-4A6F-993B-8DC5657D6CAD}" destId="{7E25DC23-F02B-4100-BAC7-2FB784628470}" srcOrd="2" destOrd="0" presId="urn:microsoft.com/office/officeart/2005/8/layout/orgChart1"/>
    <dgm:cxn modelId="{E9D77AF0-501B-40E1-A076-621DCA0E7544}" type="presParOf" srcId="{79AE3CD3-5A74-4DD3-8460-D059965A9112}" destId="{B8B967ED-9BF7-4E22-8EB4-0FA434B7FA79}" srcOrd="6" destOrd="0" presId="urn:microsoft.com/office/officeart/2005/8/layout/orgChart1"/>
    <dgm:cxn modelId="{A7C92B6B-55C6-42C0-AD29-61874BF6C477}" type="presParOf" srcId="{79AE3CD3-5A74-4DD3-8460-D059965A9112}" destId="{0519F0B4-1610-4F9A-83FD-3F3DE617F03F}" srcOrd="7" destOrd="0" presId="urn:microsoft.com/office/officeart/2005/8/layout/orgChart1"/>
    <dgm:cxn modelId="{4DEC0403-19EC-4BB9-807A-53F0163DE54B}" type="presParOf" srcId="{0519F0B4-1610-4F9A-83FD-3F3DE617F03F}" destId="{E4E7D2E2-A41C-410A-BB34-911A3BBB6590}" srcOrd="0" destOrd="0" presId="urn:microsoft.com/office/officeart/2005/8/layout/orgChart1"/>
    <dgm:cxn modelId="{EC87AB50-32C3-4DF2-9C6F-1E2AD101FE51}" type="presParOf" srcId="{E4E7D2E2-A41C-410A-BB34-911A3BBB6590}" destId="{29C1EDEB-A0E2-40AE-B8F4-73C8BD896D5D}" srcOrd="0" destOrd="0" presId="urn:microsoft.com/office/officeart/2005/8/layout/orgChart1"/>
    <dgm:cxn modelId="{194ECB41-5CEB-4D3B-87D8-0A5D88C8A801}" type="presParOf" srcId="{E4E7D2E2-A41C-410A-BB34-911A3BBB6590}" destId="{0344254B-12BB-476D-8CEB-77B47D4C9DF5}" srcOrd="1" destOrd="0" presId="urn:microsoft.com/office/officeart/2005/8/layout/orgChart1"/>
    <dgm:cxn modelId="{DB4AAE63-1090-4637-AAEB-177336C97C5A}" type="presParOf" srcId="{0519F0B4-1610-4F9A-83FD-3F3DE617F03F}" destId="{B578F06E-0E03-4485-9C23-71B1C194F12B}" srcOrd="1" destOrd="0" presId="urn:microsoft.com/office/officeart/2005/8/layout/orgChart1"/>
    <dgm:cxn modelId="{B38E3883-D1E0-4C86-8FD9-3673C5119200}" type="presParOf" srcId="{0519F0B4-1610-4F9A-83FD-3F3DE617F03F}" destId="{92A4409C-EFD5-41D8-A507-5D495234B51D}" srcOrd="2" destOrd="0" presId="urn:microsoft.com/office/officeart/2005/8/layout/orgChart1"/>
    <dgm:cxn modelId="{542433E6-D82A-45FB-BB4D-DA286534ADBB}" type="presParOf" srcId="{79AE3CD3-5A74-4DD3-8460-D059965A9112}" destId="{57C7326A-CD10-41C2-A6EA-5C24606CE97F}" srcOrd="8" destOrd="0" presId="urn:microsoft.com/office/officeart/2005/8/layout/orgChart1"/>
    <dgm:cxn modelId="{7A3FE7B6-E822-44EE-B7E1-051F1A6F1CCC}" type="presParOf" srcId="{79AE3CD3-5A74-4DD3-8460-D059965A9112}" destId="{30F045B0-42BC-4067-B854-1D5B34E7647D}" srcOrd="9" destOrd="0" presId="urn:microsoft.com/office/officeart/2005/8/layout/orgChart1"/>
    <dgm:cxn modelId="{6417DA4F-E005-4491-BAD8-E34AB08F060D}" type="presParOf" srcId="{30F045B0-42BC-4067-B854-1D5B34E7647D}" destId="{565A699D-E20C-45A6-8453-815D49ACF4FB}" srcOrd="0" destOrd="0" presId="urn:microsoft.com/office/officeart/2005/8/layout/orgChart1"/>
    <dgm:cxn modelId="{F666DFEA-B0C2-47AC-A21C-CC4162D58B15}" type="presParOf" srcId="{565A699D-E20C-45A6-8453-815D49ACF4FB}" destId="{8568F05C-66AB-4FD5-91E5-2E53030259C7}" srcOrd="0" destOrd="0" presId="urn:microsoft.com/office/officeart/2005/8/layout/orgChart1"/>
    <dgm:cxn modelId="{3089750E-0935-4D3B-AFAF-53B7E241A141}" type="presParOf" srcId="{565A699D-E20C-45A6-8453-815D49ACF4FB}" destId="{1FB7A2E4-C8F0-47A6-A960-203DA1BC0735}" srcOrd="1" destOrd="0" presId="urn:microsoft.com/office/officeart/2005/8/layout/orgChart1"/>
    <dgm:cxn modelId="{A75A1D8F-7141-45AA-A95A-F413F932626D}" type="presParOf" srcId="{30F045B0-42BC-4067-B854-1D5B34E7647D}" destId="{01C306F0-6451-40FC-BA7F-C14AFC19A1F5}" srcOrd="1" destOrd="0" presId="urn:microsoft.com/office/officeart/2005/8/layout/orgChart1"/>
    <dgm:cxn modelId="{773EB517-B46C-4921-9649-659819168C4B}" type="presParOf" srcId="{30F045B0-42BC-4067-B854-1D5B34E7647D}" destId="{6E4C53A2-144E-4724-B9F8-97DC0FD1E943}" srcOrd="2" destOrd="0" presId="urn:microsoft.com/office/officeart/2005/8/layout/orgChart1"/>
    <dgm:cxn modelId="{96D6DBD6-159C-4702-8B32-9689C8F3C122}" type="presParOf" srcId="{79AE3CD3-5A74-4DD3-8460-D059965A9112}" destId="{D3E512EA-CA15-408D-A73A-BFA09A7CFBB0}" srcOrd="10" destOrd="0" presId="urn:microsoft.com/office/officeart/2005/8/layout/orgChart1"/>
    <dgm:cxn modelId="{65801DF7-BEBB-4E83-B397-B217F9861266}" type="presParOf" srcId="{79AE3CD3-5A74-4DD3-8460-D059965A9112}" destId="{41A91DB7-7E2B-4785-BE90-FF9D5D438DC1}" srcOrd="11" destOrd="0" presId="urn:microsoft.com/office/officeart/2005/8/layout/orgChart1"/>
    <dgm:cxn modelId="{0DD82625-6F3C-4F5F-975A-84C37774A397}" type="presParOf" srcId="{41A91DB7-7E2B-4785-BE90-FF9D5D438DC1}" destId="{392F94C6-17DE-43D9-87AB-09F2D0F0A663}" srcOrd="0" destOrd="0" presId="urn:microsoft.com/office/officeart/2005/8/layout/orgChart1"/>
    <dgm:cxn modelId="{AEEC270A-A5D3-4207-8179-78E26A696093}" type="presParOf" srcId="{392F94C6-17DE-43D9-87AB-09F2D0F0A663}" destId="{3FC98A88-11F3-4D39-ADCF-265FB40683E1}" srcOrd="0" destOrd="0" presId="urn:microsoft.com/office/officeart/2005/8/layout/orgChart1"/>
    <dgm:cxn modelId="{C25123B6-8D33-4C38-82BE-E3A0EDE74077}" type="presParOf" srcId="{392F94C6-17DE-43D9-87AB-09F2D0F0A663}" destId="{A7E6C36E-37CF-4E7C-BC73-F89A35263062}" srcOrd="1" destOrd="0" presId="urn:microsoft.com/office/officeart/2005/8/layout/orgChart1"/>
    <dgm:cxn modelId="{4B30B8B2-5FDD-4EC6-B2A5-2FBCA9F165C6}" type="presParOf" srcId="{41A91DB7-7E2B-4785-BE90-FF9D5D438DC1}" destId="{0852EA9C-C0DB-4E23-903E-C92B938525E9}" srcOrd="1" destOrd="0" presId="urn:microsoft.com/office/officeart/2005/8/layout/orgChart1"/>
    <dgm:cxn modelId="{6C90B741-C289-48EC-BE72-2223944DE0FF}" type="presParOf" srcId="{41A91DB7-7E2B-4785-BE90-FF9D5D438DC1}" destId="{5B754E0E-6352-4972-BC17-591059DA4132}" srcOrd="2" destOrd="0" presId="urn:microsoft.com/office/officeart/2005/8/layout/orgChart1"/>
    <dgm:cxn modelId="{2D30CAAA-978E-48E6-8271-8B64EB3259BB}" type="presParOf" srcId="{F5CAC8A2-0627-4836-A3F6-3D522AA8058C}" destId="{372CFC0C-D4BE-48EE-BBF7-D5F30B2E185C}" srcOrd="2" destOrd="0" presId="urn:microsoft.com/office/officeart/2005/8/layout/orgChart1"/>
    <dgm:cxn modelId="{E51483F4-8C7B-428F-B1E4-27B570FA07A1}" type="presParOf" srcId="{372CFC0C-D4BE-48EE-BBF7-D5F30B2E185C}" destId="{68089BE1-3C41-4498-B89C-77F7A05B1AF4}" srcOrd="0" destOrd="0" presId="urn:microsoft.com/office/officeart/2005/8/layout/orgChart1"/>
    <dgm:cxn modelId="{BCC5DA99-1645-42DB-A9CB-662FF8F46F26}" type="presParOf" srcId="{372CFC0C-D4BE-48EE-BBF7-D5F30B2E185C}" destId="{AFE9F7CE-E4C1-4708-BFF3-5FC29B060782}" srcOrd="1" destOrd="0" presId="urn:microsoft.com/office/officeart/2005/8/layout/orgChart1"/>
    <dgm:cxn modelId="{4135BE73-FAE5-4048-B10A-383986935A66}" type="presParOf" srcId="{AFE9F7CE-E4C1-4708-BFF3-5FC29B060782}" destId="{B7F16266-A58B-4251-98A4-133745C5BCF0}" srcOrd="0" destOrd="0" presId="urn:microsoft.com/office/officeart/2005/8/layout/orgChart1"/>
    <dgm:cxn modelId="{AC2DF85D-803B-4413-93F4-BF2EE365EA7B}" type="presParOf" srcId="{B7F16266-A58B-4251-98A4-133745C5BCF0}" destId="{E79E3945-ECC6-414B-8930-CCAE630C9892}" srcOrd="0" destOrd="0" presId="urn:microsoft.com/office/officeart/2005/8/layout/orgChart1"/>
    <dgm:cxn modelId="{2D46FD9F-2ACB-45E6-A744-B3A22EFDA779}" type="presParOf" srcId="{B7F16266-A58B-4251-98A4-133745C5BCF0}" destId="{35B9BA0C-8756-425C-90A1-058D9266B757}" srcOrd="1" destOrd="0" presId="urn:microsoft.com/office/officeart/2005/8/layout/orgChart1"/>
    <dgm:cxn modelId="{4AE6439B-7DAC-4E3B-8994-F8D45F8FBBB9}" type="presParOf" srcId="{AFE9F7CE-E4C1-4708-BFF3-5FC29B060782}" destId="{33C66706-B835-4338-952B-D9F57B74F1F3}" srcOrd="1" destOrd="0" presId="urn:microsoft.com/office/officeart/2005/8/layout/orgChart1"/>
    <dgm:cxn modelId="{7B278A12-91A4-48E8-9495-AC24150870F3}" type="presParOf" srcId="{AFE9F7CE-E4C1-4708-BFF3-5FC29B060782}" destId="{A5F617F5-075B-40EC-8B98-C76F76D7E6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9BE1-3C41-4498-B89C-77F7A05B1AF4}">
      <dsp:nvSpPr>
        <dsp:cNvPr id="0" name=""/>
        <dsp:cNvSpPr/>
      </dsp:nvSpPr>
      <dsp:spPr>
        <a:xfrm>
          <a:off x="5095427" y="2481150"/>
          <a:ext cx="156336" cy="684902"/>
        </a:xfrm>
        <a:custGeom>
          <a:avLst/>
          <a:gdLst/>
          <a:ahLst/>
          <a:cxnLst/>
          <a:rect l="0" t="0" r="0" b="0"/>
          <a:pathLst>
            <a:path>
              <a:moveTo>
                <a:pt x="156336" y="0"/>
              </a:moveTo>
              <a:lnTo>
                <a:pt x="156336" y="684902"/>
              </a:lnTo>
              <a:lnTo>
                <a:pt x="0" y="6849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512EA-CA15-408D-A73A-BFA09A7CFBB0}">
      <dsp:nvSpPr>
        <dsp:cNvPr id="0" name=""/>
        <dsp:cNvSpPr/>
      </dsp:nvSpPr>
      <dsp:spPr>
        <a:xfrm>
          <a:off x="5251763" y="2481150"/>
          <a:ext cx="4503978" cy="136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468"/>
              </a:lnTo>
              <a:lnTo>
                <a:pt x="4503978" y="1213468"/>
              </a:lnTo>
              <a:lnTo>
                <a:pt x="4503978" y="13698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7326A-CD10-41C2-A6EA-5C24606CE97F}">
      <dsp:nvSpPr>
        <dsp:cNvPr id="0" name=""/>
        <dsp:cNvSpPr/>
      </dsp:nvSpPr>
      <dsp:spPr>
        <a:xfrm>
          <a:off x="5251763" y="2481150"/>
          <a:ext cx="2702387" cy="136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468"/>
              </a:lnTo>
              <a:lnTo>
                <a:pt x="2702387" y="1213468"/>
              </a:lnTo>
              <a:lnTo>
                <a:pt x="2702387" y="13698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67ED-9BF7-4E22-8EB4-0FA434B7FA79}">
      <dsp:nvSpPr>
        <dsp:cNvPr id="0" name=""/>
        <dsp:cNvSpPr/>
      </dsp:nvSpPr>
      <dsp:spPr>
        <a:xfrm>
          <a:off x="5251763" y="2481150"/>
          <a:ext cx="900795" cy="136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468"/>
              </a:lnTo>
              <a:lnTo>
                <a:pt x="900795" y="1213468"/>
              </a:lnTo>
              <a:lnTo>
                <a:pt x="900795" y="13698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A2BD-D0D8-408A-B1D7-3CA0E07CCFB2}">
      <dsp:nvSpPr>
        <dsp:cNvPr id="0" name=""/>
        <dsp:cNvSpPr/>
      </dsp:nvSpPr>
      <dsp:spPr>
        <a:xfrm>
          <a:off x="4350967" y="2481150"/>
          <a:ext cx="900795" cy="1369805"/>
        </a:xfrm>
        <a:custGeom>
          <a:avLst/>
          <a:gdLst/>
          <a:ahLst/>
          <a:cxnLst/>
          <a:rect l="0" t="0" r="0" b="0"/>
          <a:pathLst>
            <a:path>
              <a:moveTo>
                <a:pt x="900795" y="0"/>
              </a:moveTo>
              <a:lnTo>
                <a:pt x="900795" y="1213468"/>
              </a:lnTo>
              <a:lnTo>
                <a:pt x="0" y="1213468"/>
              </a:lnTo>
              <a:lnTo>
                <a:pt x="0" y="13698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804C2-0BC8-4645-A08A-56A63E157A54}">
      <dsp:nvSpPr>
        <dsp:cNvPr id="0" name=""/>
        <dsp:cNvSpPr/>
      </dsp:nvSpPr>
      <dsp:spPr>
        <a:xfrm>
          <a:off x="2549376" y="2481150"/>
          <a:ext cx="2702387" cy="1369805"/>
        </a:xfrm>
        <a:custGeom>
          <a:avLst/>
          <a:gdLst/>
          <a:ahLst/>
          <a:cxnLst/>
          <a:rect l="0" t="0" r="0" b="0"/>
          <a:pathLst>
            <a:path>
              <a:moveTo>
                <a:pt x="2702387" y="0"/>
              </a:moveTo>
              <a:lnTo>
                <a:pt x="2702387" y="1213468"/>
              </a:lnTo>
              <a:lnTo>
                <a:pt x="0" y="1213468"/>
              </a:lnTo>
              <a:lnTo>
                <a:pt x="0" y="13698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69257-B5FB-49EC-8B43-547293FFEFE9}">
      <dsp:nvSpPr>
        <dsp:cNvPr id="0" name=""/>
        <dsp:cNvSpPr/>
      </dsp:nvSpPr>
      <dsp:spPr>
        <a:xfrm>
          <a:off x="747784" y="2481150"/>
          <a:ext cx="4503978" cy="1369805"/>
        </a:xfrm>
        <a:custGeom>
          <a:avLst/>
          <a:gdLst/>
          <a:ahLst/>
          <a:cxnLst/>
          <a:rect l="0" t="0" r="0" b="0"/>
          <a:pathLst>
            <a:path>
              <a:moveTo>
                <a:pt x="4503978" y="0"/>
              </a:moveTo>
              <a:lnTo>
                <a:pt x="4503978" y="1213468"/>
              </a:lnTo>
              <a:lnTo>
                <a:pt x="0" y="1213468"/>
              </a:lnTo>
              <a:lnTo>
                <a:pt x="0" y="13698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7D21D-2F7B-4544-BCB7-7903ACB4F633}">
      <dsp:nvSpPr>
        <dsp:cNvPr id="0" name=""/>
        <dsp:cNvSpPr/>
      </dsp:nvSpPr>
      <dsp:spPr>
        <a:xfrm>
          <a:off x="4507304" y="1736691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Ministry of Transport and Construction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4507304" y="1736691"/>
        <a:ext cx="1488918" cy="744459"/>
      </dsp:txXfrm>
    </dsp:sp>
    <dsp:sp modelId="{FF8ACC74-F092-4405-9864-A52DCE934288}">
      <dsp:nvSpPr>
        <dsp:cNvPr id="0" name=""/>
        <dsp:cNvSpPr/>
      </dsp:nvSpPr>
      <dsp:spPr>
        <a:xfrm>
          <a:off x="3325" y="3850955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Department of Programme Programming and Monitoring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3325" y="3850955"/>
        <a:ext cx="1488918" cy="744459"/>
      </dsp:txXfrm>
    </dsp:sp>
    <dsp:sp modelId="{267408C4-9E56-46DC-900E-ECD1829487CE}">
      <dsp:nvSpPr>
        <dsp:cNvPr id="0" name=""/>
        <dsp:cNvSpPr/>
      </dsp:nvSpPr>
      <dsp:spPr>
        <a:xfrm>
          <a:off x="1804917" y="3850955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Department of Road and Water transport projects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1804917" y="3850955"/>
        <a:ext cx="1488918" cy="744459"/>
      </dsp:txXfrm>
    </dsp:sp>
    <dsp:sp modelId="{FAFB57D1-AAF4-49B0-95F4-7C71C72EC20F}">
      <dsp:nvSpPr>
        <dsp:cNvPr id="0" name=""/>
        <dsp:cNvSpPr/>
      </dsp:nvSpPr>
      <dsp:spPr>
        <a:xfrm>
          <a:off x="3606508" y="3850955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Department of Railway and Public passenger transport projects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3606508" y="3850955"/>
        <a:ext cx="1488918" cy="744459"/>
      </dsp:txXfrm>
    </dsp:sp>
    <dsp:sp modelId="{29C1EDEB-A0E2-40AE-B8F4-73C8BD896D5D}">
      <dsp:nvSpPr>
        <dsp:cNvPr id="0" name=""/>
        <dsp:cNvSpPr/>
      </dsp:nvSpPr>
      <dsp:spPr>
        <a:xfrm>
          <a:off x="5408099" y="3850955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Department of Information society projects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5408099" y="3850955"/>
        <a:ext cx="1488918" cy="744459"/>
      </dsp:txXfrm>
    </dsp:sp>
    <dsp:sp modelId="{8568F05C-66AB-4FD5-91E5-2E53030259C7}">
      <dsp:nvSpPr>
        <dsp:cNvPr id="0" name=""/>
        <dsp:cNvSpPr/>
      </dsp:nvSpPr>
      <dsp:spPr>
        <a:xfrm>
          <a:off x="7209691" y="3850955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Department of  coordination and managing projects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7209691" y="3850955"/>
        <a:ext cx="1488918" cy="744459"/>
      </dsp:txXfrm>
    </dsp:sp>
    <dsp:sp modelId="{3FC98A88-11F3-4D39-ADCF-265FB40683E1}">
      <dsp:nvSpPr>
        <dsp:cNvPr id="0" name=""/>
        <dsp:cNvSpPr/>
      </dsp:nvSpPr>
      <dsp:spPr>
        <a:xfrm>
          <a:off x="9011282" y="3850955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Department of Technical assistance projects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9011282" y="3850955"/>
        <a:ext cx="1488918" cy="744459"/>
      </dsp:txXfrm>
    </dsp:sp>
    <dsp:sp modelId="{E79E3945-ECC6-414B-8930-CCAE630C9892}">
      <dsp:nvSpPr>
        <dsp:cNvPr id="0" name=""/>
        <dsp:cNvSpPr/>
      </dsp:nvSpPr>
      <dsp:spPr>
        <a:xfrm>
          <a:off x="3606508" y="2793823"/>
          <a:ext cx="1488918" cy="744459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kern="1200" dirty="0">
              <a:solidFill>
                <a:schemeClr val="tx1"/>
              </a:solidFill>
            </a:rPr>
            <a:t>Project management divison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3606508" y="2793823"/>
        <a:ext cx="1488918" cy="74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859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32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384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64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501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3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16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22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76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47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39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6CFC-020D-475E-9EE1-2FF2E9097439}" type="datetimeFigureOut">
              <a:rPr lang="sk-SK" smtClean="0"/>
              <a:t>24.5.2019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1823-3B33-4A16-80C2-EE9DAB1F7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35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k/%C5%A1etr%C3%AD-peniaze-ru%C4%8Dn%C3%A9-pe%C5%88a%C5%BEenka-277214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k/%C5%A1etr%C3%AD-peniaze-ru%C4%8Dn%C3%A9-pe%C5%88a%C5%BEenka-277214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k/%C5%A1etr%C3%AD-peniaze-ru%C4%8Dn%C3%A9-pe%C5%88a%C5%BEenka-277214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k/%C5%A1etr%C3%AD-peniaze-ru%C4%8Dn%C3%A9-pe%C5%88a%C5%BEenka-2772141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7593" y="1945398"/>
            <a:ext cx="10268265" cy="451941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7775" y="4013437"/>
            <a:ext cx="10268266" cy="651260"/>
          </a:xfrm>
        </p:spPr>
        <p:txBody>
          <a:bodyPr>
            <a:noAutofit/>
          </a:bodyPr>
          <a:lstStyle/>
          <a:p>
            <a:r>
              <a:rPr lang="sk-SK" sz="4800" b="1" cap="all" dirty="0" smtClean="0">
                <a:solidFill>
                  <a:schemeClr val="bg1"/>
                </a:solidFill>
                <a:latin typeface="+mn-lt"/>
              </a:rPr>
              <a:t>Evalution procedures</a:t>
            </a:r>
            <a:endParaRPr lang="sk-SK" sz="48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897594" y="2183839"/>
            <a:ext cx="10268264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000" dirty="0">
                <a:solidFill>
                  <a:schemeClr val="bg1"/>
                </a:solidFill>
              </a:rPr>
              <a:t>OP Integrated infrastructure 2014 – 2020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1" y="665960"/>
            <a:ext cx="10254987" cy="105697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49808" y="5015458"/>
            <a:ext cx="1074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en-GB" dirty="0"/>
          </a:p>
        </p:txBody>
      </p:sp>
      <p:pic>
        <p:nvPicPr>
          <p:cNvPr id="8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88" y="5065721"/>
            <a:ext cx="3232640" cy="545804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598864" y="6069563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27-th – 29-th May 2019, </a:t>
            </a:r>
            <a:r>
              <a:rPr lang="sk-SK" dirty="0" smtClean="0">
                <a:solidFill>
                  <a:schemeClr val="bg1"/>
                </a:solidFill>
              </a:rPr>
              <a:t>SOFIA</a:t>
            </a:r>
            <a:endParaRPr lang="en-GB" dirty="0"/>
          </a:p>
        </p:txBody>
      </p:sp>
      <p:sp>
        <p:nvSpPr>
          <p:cNvPr id="12" name="Obdĺžnik 11"/>
          <p:cNvSpPr/>
          <p:nvPr/>
        </p:nvSpPr>
        <p:spPr>
          <a:xfrm>
            <a:off x="4850087" y="5773343"/>
            <a:ext cx="236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Study visit - Taiex Regio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18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0" y="1769285"/>
            <a:ext cx="719329" cy="719329"/>
          </a:xfrm>
          <a:prstGeom prst="rect">
            <a:avLst/>
          </a:prstGeo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0" y="3369331"/>
            <a:ext cx="5206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Construction of technical centres for light maintenance of trains</a:t>
            </a:r>
            <a:endParaRPr lang="sk-SK" sz="2000" dirty="0"/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Electrification of rail-lines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/>
              <a:t>Implementation of ETCS, GSM-R, and TSI TAF/TAP systems</a:t>
            </a:r>
            <a:endParaRPr lang="en-GB" sz="2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PA5 - </a:t>
            </a:r>
            <a:r>
              <a:rPr lang="en-US" sz="3000" dirty="0">
                <a:solidFill>
                  <a:srgbClr val="003399"/>
                </a:solidFill>
              </a:rPr>
              <a:t>Railway infrastructure (outside TEN-T CORE)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1167285" y="5427354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332 037 915 €</a:t>
            </a:r>
          </a:p>
          <a:p>
            <a:r>
              <a:rPr lang="sk-SK" sz="2400" b="1" dirty="0"/>
              <a:t>Contracted: 0,6 %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65" y="4805276"/>
            <a:ext cx="3662023" cy="191423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66" y="3362020"/>
            <a:ext cx="3662023" cy="17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1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0" y="3369331"/>
            <a:ext cx="5206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Construction of R2 expressway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Construction and modernisation of first-class roads</a:t>
            </a:r>
            <a:endParaRPr lang="sk-SK" sz="2000" dirty="0"/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Project preparation</a:t>
            </a:r>
            <a:endParaRPr lang="en-GB" sz="2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PA6 - </a:t>
            </a:r>
            <a:r>
              <a:rPr lang="en-US" sz="3000" dirty="0">
                <a:solidFill>
                  <a:srgbClr val="003399"/>
                </a:solidFill>
              </a:rPr>
              <a:t>Road infrastructure (outside TEN-T CORE)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1167285" y="5427354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570 302 622 €</a:t>
            </a:r>
          </a:p>
          <a:p>
            <a:r>
              <a:rPr lang="sk-SK" sz="2400" b="1" dirty="0"/>
              <a:t>Contracted: 38 %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59" y="1752885"/>
            <a:ext cx="719329" cy="719329"/>
          </a:xfrm>
          <a:prstGeom prst="rect">
            <a:avLst/>
          </a:prstGeom>
        </p:spPr>
      </p:pic>
      <p:pic>
        <p:nvPicPr>
          <p:cNvPr id="18" name="Picture 2" descr="Výsledok vyh&amp;lcaron;adávania obrázkov pre dopyt projekty vystavby ci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64" y="3210113"/>
            <a:ext cx="3662024" cy="17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4911460"/>
            <a:ext cx="3662024" cy="176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1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0" y="3369331"/>
            <a:ext cx="5206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/>
              <a:t>Strengthening ICT applications for e-government, e-learning, e-inclusion, e-culture and e-health</a:t>
            </a:r>
            <a:endParaRPr lang="sk-SK" sz="2000" dirty="0"/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Enhancing cyber-security in the society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PA7 – Information society </a:t>
            </a:r>
            <a:endParaRPr lang="en-US" sz="3000" dirty="0">
              <a:solidFill>
                <a:srgbClr val="003399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167285" y="5427354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927 155 226 €</a:t>
            </a:r>
          </a:p>
          <a:p>
            <a:r>
              <a:rPr lang="sk-SK" sz="2400" b="1" dirty="0"/>
              <a:t>Contracted: 33 %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5" y="1656811"/>
            <a:ext cx="719329" cy="71932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697" y="3162187"/>
            <a:ext cx="4344928" cy="32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0" y="3369331"/>
            <a:ext cx="6467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/>
              <a:t>Enhancement of professional and language skills of administrative workers involved in the OP implementation</a:t>
            </a:r>
            <a:endParaRPr lang="sk-SK" sz="2000" dirty="0"/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External support for OP implementation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Effective communication of OPII for better public awarness of EU support</a:t>
            </a:r>
            <a:endParaRPr lang="en-GB" sz="2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PA8 - </a:t>
            </a:r>
            <a:r>
              <a:rPr lang="en-US" sz="3000" dirty="0">
                <a:solidFill>
                  <a:srgbClr val="003399"/>
                </a:solidFill>
              </a:rPr>
              <a:t>Technical assistance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1167285" y="5427354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102 352 942 €</a:t>
            </a:r>
          </a:p>
          <a:p>
            <a:r>
              <a:rPr lang="sk-SK" sz="2400" b="1" dirty="0"/>
              <a:t>Contracted: 49 %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58" y="1752884"/>
            <a:ext cx="719329" cy="71932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936" y="4084054"/>
            <a:ext cx="3360921" cy="17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9125667" cy="780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rgbClr val="003399"/>
                </a:solidFill>
                <a:latin typeface="+mn-lt"/>
              </a:rPr>
              <a:t>FINANCIAL MANAGAMENT of OPII FUNDS – LOGICAL FRAME</a:t>
            </a:r>
            <a:endParaRPr lang="en-GB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58" y="1752884"/>
            <a:ext cx="719329" cy="71932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32" y="2286001"/>
            <a:ext cx="7891037" cy="45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329268"/>
            <a:ext cx="9125667" cy="694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rgbClr val="003399"/>
                </a:solidFill>
                <a:latin typeface="+mn-lt"/>
              </a:rPr>
              <a:t>VALUE FOR MONEY - base for evaluation of OPII FUNDS</a:t>
            </a:r>
            <a:endParaRPr lang="en-GB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73BDE1F-EE78-4561-92E8-59B98CC3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740708" y="1369950"/>
            <a:ext cx="1553701" cy="62137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829104-A831-46B3-A2B5-34DBE253140A}"/>
              </a:ext>
            </a:extLst>
          </p:cNvPr>
          <p:cNvSpPr txBox="1"/>
          <p:nvPr/>
        </p:nvSpPr>
        <p:spPr>
          <a:xfrm>
            <a:off x="897591" y="2590800"/>
            <a:ext cx="10268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	Financial management of public funds as a learning cycle</a:t>
            </a:r>
          </a:p>
          <a:p>
            <a:r>
              <a:rPr lang="sk-SK" sz="2000" dirty="0"/>
              <a:t> 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5333D362-57FD-4C9F-A63B-101F7A27B4BA}"/>
              </a:ext>
            </a:extLst>
          </p:cNvPr>
          <p:cNvSpPr/>
          <p:nvPr/>
        </p:nvSpPr>
        <p:spPr>
          <a:xfrm>
            <a:off x="4572000" y="3150519"/>
            <a:ext cx="2523067" cy="40879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(EXPERIENCES)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C7BCA58-6737-40A3-B245-642D00F86CF0}"/>
              </a:ext>
            </a:extLst>
          </p:cNvPr>
          <p:cNvSpPr txBox="1"/>
          <p:nvPr/>
        </p:nvSpPr>
        <p:spPr>
          <a:xfrm>
            <a:off x="7047860" y="4267012"/>
            <a:ext cx="2540000" cy="3380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(REFLECTION)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4019922-887A-4C72-B73F-E7D31B4820AC}"/>
              </a:ext>
            </a:extLst>
          </p:cNvPr>
          <p:cNvSpPr txBox="1"/>
          <p:nvPr/>
        </p:nvSpPr>
        <p:spPr>
          <a:xfrm>
            <a:off x="4648200" y="5545723"/>
            <a:ext cx="258249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(BUILD THEORY)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0E36CB59-9B6C-4C5C-9406-9BFE0DBE3568}"/>
              </a:ext>
            </a:extLst>
          </p:cNvPr>
          <p:cNvSpPr/>
          <p:nvPr/>
        </p:nvSpPr>
        <p:spPr>
          <a:xfrm>
            <a:off x="2468671" y="4346604"/>
            <a:ext cx="2032000" cy="31931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(APPLICATION)</a:t>
            </a:r>
          </a:p>
        </p:txBody>
      </p:sp>
      <p:sp>
        <p:nvSpPr>
          <p:cNvPr id="24" name="Ohnutý pruh 23">
            <a:extLst>
              <a:ext uri="{FF2B5EF4-FFF2-40B4-BE49-F238E27FC236}">
                <a16:creationId xmlns:a16="http://schemas.microsoft.com/office/drawing/2014/main" id="{D25FFD1C-16A5-46A3-AA4B-5547480480F8}"/>
              </a:ext>
            </a:extLst>
          </p:cNvPr>
          <p:cNvSpPr/>
          <p:nvPr/>
        </p:nvSpPr>
        <p:spPr>
          <a:xfrm rot="5400000">
            <a:off x="7097510" y="2990536"/>
            <a:ext cx="1028210" cy="1337570"/>
          </a:xfrm>
          <a:prstGeom prst="blockArc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hnutý pruh 24">
            <a:extLst>
              <a:ext uri="{FF2B5EF4-FFF2-40B4-BE49-F238E27FC236}">
                <a16:creationId xmlns:a16="http://schemas.microsoft.com/office/drawing/2014/main" id="{F6B864B9-3276-49E5-AD50-0E93BEC55A2F}"/>
              </a:ext>
            </a:extLst>
          </p:cNvPr>
          <p:cNvSpPr/>
          <p:nvPr/>
        </p:nvSpPr>
        <p:spPr>
          <a:xfrm rot="5400000">
            <a:off x="6792458" y="4028571"/>
            <a:ext cx="1049079" cy="2171064"/>
          </a:xfrm>
          <a:prstGeom prst="blockArc">
            <a:avLst>
              <a:gd name="adj1" fmla="val 14130870"/>
              <a:gd name="adj2" fmla="val 0"/>
              <a:gd name="adj3" fmla="val 25000"/>
            </a:avLst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hnutý pruh 25">
            <a:extLst>
              <a:ext uri="{FF2B5EF4-FFF2-40B4-BE49-F238E27FC236}">
                <a16:creationId xmlns:a16="http://schemas.microsoft.com/office/drawing/2014/main" id="{DB8EBB4A-0572-4D91-BADE-865F6A87A0D0}"/>
              </a:ext>
            </a:extLst>
          </p:cNvPr>
          <p:cNvSpPr/>
          <p:nvPr/>
        </p:nvSpPr>
        <p:spPr>
          <a:xfrm rot="16200000">
            <a:off x="3730076" y="4171999"/>
            <a:ext cx="981401" cy="2104602"/>
          </a:xfrm>
          <a:prstGeom prst="blockArc">
            <a:avLst>
              <a:gd name="adj1" fmla="val 10245230"/>
              <a:gd name="adj2" fmla="val 0"/>
              <a:gd name="adj3" fmla="val 25000"/>
            </a:avLst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hnutý pruh 26">
            <a:extLst>
              <a:ext uri="{FF2B5EF4-FFF2-40B4-BE49-F238E27FC236}">
                <a16:creationId xmlns:a16="http://schemas.microsoft.com/office/drawing/2014/main" id="{A9C1AB65-2226-4A2C-B5A4-A2BEDADFF963}"/>
              </a:ext>
            </a:extLst>
          </p:cNvPr>
          <p:cNvSpPr/>
          <p:nvPr/>
        </p:nvSpPr>
        <p:spPr>
          <a:xfrm rot="16200000">
            <a:off x="3603776" y="2806009"/>
            <a:ext cx="905459" cy="1776060"/>
          </a:xfrm>
          <a:prstGeom prst="blockArc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4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73BDE1F-EE78-4561-92E8-59B98CC3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740708" y="1369950"/>
            <a:ext cx="1553701" cy="62137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829104-A831-46B3-A2B5-34DBE253140A}"/>
              </a:ext>
            </a:extLst>
          </p:cNvPr>
          <p:cNvSpPr txBox="1"/>
          <p:nvPr/>
        </p:nvSpPr>
        <p:spPr>
          <a:xfrm>
            <a:off x="1610327" y="1606600"/>
            <a:ext cx="8130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FINANCIAL MANAGEMENT of PUBLIC FUNDS -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 elements </a:t>
            </a:r>
          </a:p>
          <a:p>
            <a:r>
              <a:rPr lang="sk-SK" sz="2000" dirty="0"/>
              <a:t>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105614D-4A8A-4388-815D-EB999456944F}"/>
              </a:ext>
            </a:extLst>
          </p:cNvPr>
          <p:cNvSpPr txBox="1"/>
          <p:nvPr/>
        </p:nvSpPr>
        <p:spPr>
          <a:xfrm>
            <a:off x="795867" y="2198133"/>
            <a:ext cx="106680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EFFECTIVENESS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PUBLIC FUNDS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PUBLIC GOODS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BENEFICIARIES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PRINCIPLES of EFFECTIVE ALLOCATION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DEVELOPMENT of EVALUATION ENVIRONMENT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FOCUS ON SOCIALLY ACCEPTABLE BEHAVIOUR</a:t>
            </a:r>
          </a:p>
          <a:p>
            <a:pPr marL="342900" indent="-342900" algn="just">
              <a:buFontTx/>
              <a:buChar char="-"/>
            </a:pPr>
            <a:r>
              <a:rPr lang="sk-SK" sz="2000" b="1" dirty="0"/>
              <a:t>POSITIVE SOCIO-ECONOMIC CHANGES</a:t>
            </a:r>
          </a:p>
          <a:p>
            <a:pPr marL="342900" indent="-342900" algn="just">
              <a:buFontTx/>
              <a:buChar char="-"/>
            </a:pPr>
            <a:endParaRPr lang="sk-SK" sz="2000" b="1" dirty="0"/>
          </a:p>
          <a:p>
            <a:pPr algn="just"/>
            <a:r>
              <a:rPr lang="sk-SK" sz="2000" b="1" dirty="0"/>
              <a:t>				    </a:t>
            </a:r>
            <a:r>
              <a:rPr lang="sk-SK" sz="2000" b="1" dirty="0">
                <a:solidFill>
                  <a:srgbClr val="FF0000"/>
                </a:solidFill>
              </a:rPr>
              <a:t>BEST PRACTICE SHARING</a:t>
            </a:r>
          </a:p>
        </p:txBody>
      </p:sp>
      <p:sp>
        <p:nvSpPr>
          <p:cNvPr id="17" name="Šípka nadol 5">
            <a:extLst>
              <a:ext uri="{FF2B5EF4-FFF2-40B4-BE49-F238E27FC236}">
                <a16:creationId xmlns:a16="http://schemas.microsoft.com/office/drawing/2014/main" id="{9C0C4F59-5DD9-4F4A-A1EF-CFDACB70201C}"/>
              </a:ext>
            </a:extLst>
          </p:cNvPr>
          <p:cNvSpPr/>
          <p:nvPr/>
        </p:nvSpPr>
        <p:spPr>
          <a:xfrm>
            <a:off x="5433201" y="4575298"/>
            <a:ext cx="484632" cy="5237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9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73BDE1F-EE78-4561-92E8-59B98CC3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740708" y="1369950"/>
            <a:ext cx="1553701" cy="62137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829104-A831-46B3-A2B5-34DBE253140A}"/>
              </a:ext>
            </a:extLst>
          </p:cNvPr>
          <p:cNvSpPr txBox="1"/>
          <p:nvPr/>
        </p:nvSpPr>
        <p:spPr>
          <a:xfrm>
            <a:off x="1610327" y="1606600"/>
            <a:ext cx="813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3399"/>
                </a:solidFill>
              </a:rPr>
              <a:t>VALUE FOR MONEY -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 evaluation questions </a:t>
            </a:r>
          </a:p>
          <a:p>
            <a:r>
              <a:rPr lang="sk-SK" sz="2000" dirty="0"/>
              <a:t>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105614D-4A8A-4388-815D-EB999456944F}"/>
              </a:ext>
            </a:extLst>
          </p:cNvPr>
          <p:cNvSpPr txBox="1"/>
          <p:nvPr/>
        </p:nvSpPr>
        <p:spPr>
          <a:xfrm>
            <a:off x="795867" y="2198133"/>
            <a:ext cx="106680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sk-SK" sz="2000" b="1" dirty="0"/>
              <a:t>WHAT ARE THE IMPACTS OF INTERVENTION?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sk-SK" sz="2000" b="1" dirty="0"/>
              <a:t>ARE THERE ANY DIFFERENCES BETWEEN THE PLANNED AND ACHIEVED IMPACTS?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sk-SK" sz="2000" b="1" dirty="0"/>
              <a:t>WHO DOES THE ACHIEVED BENEFITS OBTAIN?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sk-SK" sz="2000" b="1" dirty="0"/>
              <a:t>DO THE ACHIEVED IMPACTS DEPEND ON LOCAL AREAS? IF YES, HOW?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sk-SK" sz="2000" b="1" dirty="0"/>
              <a:t>WHAT IS THE FINANCIAL VALUE (PRICE) of ACHIEVED BENEFITS FROM THE INTERVENTION?</a:t>
            </a:r>
          </a:p>
          <a:p>
            <a:pPr algn="just"/>
            <a:r>
              <a:rPr lang="sk-SK" sz="2000" b="1" dirty="0"/>
              <a:t>				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0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73BDE1F-EE78-4561-92E8-59B98CC3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740708" y="1369950"/>
            <a:ext cx="1553701" cy="62137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829104-A831-46B3-A2B5-34DBE253140A}"/>
              </a:ext>
            </a:extLst>
          </p:cNvPr>
          <p:cNvSpPr txBox="1"/>
          <p:nvPr/>
        </p:nvSpPr>
        <p:spPr>
          <a:xfrm>
            <a:off x="1610327" y="1582101"/>
            <a:ext cx="813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3399"/>
                </a:solidFill>
              </a:rPr>
              <a:t>VALUE FOR MONEY EVALUATION - TARGETING</a:t>
            </a:r>
            <a:endParaRPr lang="sk-SK" sz="2000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105614D-4A8A-4388-815D-EB999456944F}"/>
              </a:ext>
            </a:extLst>
          </p:cNvPr>
          <p:cNvSpPr txBox="1"/>
          <p:nvPr/>
        </p:nvSpPr>
        <p:spPr>
          <a:xfrm>
            <a:off x="1026143" y="2379482"/>
            <a:ext cx="10668001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sk-SK" sz="2400" b="1" dirty="0"/>
          </a:p>
          <a:p>
            <a:pPr marL="342900" indent="-342900" algn="just">
              <a:buFontTx/>
              <a:buChar char="-"/>
            </a:pPr>
            <a:endParaRPr lang="sk-SK" sz="2400" b="1" dirty="0"/>
          </a:p>
          <a:p>
            <a:pPr marL="342900" indent="-342900" algn="just">
              <a:buFontTx/>
              <a:buChar char="-"/>
            </a:pPr>
            <a:r>
              <a:rPr lang="sk-SK" sz="2400" b="1" dirty="0"/>
              <a:t>MONITORING AND EVALUATION OF PUBLIC EXPENDITURES</a:t>
            </a:r>
          </a:p>
          <a:p>
            <a:pPr algn="just"/>
            <a:endParaRPr lang="sk-SK" sz="2400" b="1" dirty="0"/>
          </a:p>
          <a:p>
            <a:pPr marL="342900" indent="-342900" algn="just">
              <a:buFontTx/>
              <a:buChar char="-"/>
            </a:pPr>
            <a:r>
              <a:rPr lang="sk-SK" sz="2400" b="1" dirty="0"/>
              <a:t>REVISION OF PUBLIC EXPENDITURES (PRIORITIZATION) </a:t>
            </a:r>
          </a:p>
          <a:p>
            <a:pPr algn="just"/>
            <a:endParaRPr lang="sk-SK" sz="2400" b="1" dirty="0"/>
          </a:p>
          <a:p>
            <a:pPr algn="just">
              <a:lnSpc>
                <a:spcPct val="200000"/>
              </a:lnSpc>
            </a:pPr>
            <a:r>
              <a:rPr lang="sk-SK" sz="2000" b="1" dirty="0"/>
              <a:t>				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5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829104-A831-46B3-A2B5-34DBE253140A}"/>
              </a:ext>
            </a:extLst>
          </p:cNvPr>
          <p:cNvSpPr txBox="1"/>
          <p:nvPr/>
        </p:nvSpPr>
        <p:spPr>
          <a:xfrm>
            <a:off x="638503" y="1579263"/>
            <a:ext cx="1073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REGISTER OF KEY EVALUATION </a:t>
            </a: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</a:rPr>
              <a:t>OBJECTIVES </a:t>
            </a: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- OP INTEGRATED INFRASTRUCTURE  2014 - 2020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105614D-4A8A-4388-815D-EB999456944F}"/>
              </a:ext>
            </a:extLst>
          </p:cNvPr>
          <p:cNvSpPr txBox="1"/>
          <p:nvPr/>
        </p:nvSpPr>
        <p:spPr>
          <a:xfrm>
            <a:off x="638503" y="1907627"/>
            <a:ext cx="110556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1" dirty="0"/>
              <a:t>F</a:t>
            </a:r>
            <a:r>
              <a:rPr lang="en-US" sz="2000" b="1" dirty="0"/>
              <a:t>ulfillment of intentions and expected results </a:t>
            </a:r>
            <a:r>
              <a:rPr lang="sk-SK" sz="2000" b="1" dirty="0"/>
              <a:t>(effects) </a:t>
            </a:r>
            <a:r>
              <a:rPr lang="en-US" sz="2000" b="1" dirty="0"/>
              <a:t>and identification of </a:t>
            </a:r>
            <a:r>
              <a:rPr lang="en-US" sz="2000" b="1" dirty="0" smtClean="0"/>
              <a:t>p</a:t>
            </a:r>
            <a:r>
              <a:rPr lang="sk-SK" sz="2000" b="1" dirty="0" smtClean="0"/>
              <a:t>otential</a:t>
            </a:r>
            <a:r>
              <a:rPr lang="en-US" sz="2000" b="1" dirty="0" smtClean="0"/>
              <a:t> </a:t>
            </a:r>
            <a:r>
              <a:rPr lang="en-US" sz="2000" b="1" dirty="0"/>
              <a:t>modifications </a:t>
            </a:r>
            <a:endParaRPr lang="sk-SK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1" dirty="0"/>
              <a:t>S</a:t>
            </a:r>
            <a:r>
              <a:rPr lang="en-US" sz="2000" b="1" dirty="0"/>
              <a:t>uitability of setting up the </a:t>
            </a:r>
            <a:r>
              <a:rPr lang="sk-SK" sz="2000" b="1" dirty="0" smtClean="0"/>
              <a:t>M</a:t>
            </a:r>
            <a:r>
              <a:rPr lang="en-US" sz="2000" b="1" dirty="0" smtClean="0"/>
              <a:t>anagement </a:t>
            </a:r>
            <a:r>
              <a:rPr lang="en-US" sz="2000" b="1" dirty="0"/>
              <a:t>and </a:t>
            </a:r>
            <a:r>
              <a:rPr lang="sk-SK" sz="2000" b="1" dirty="0" smtClean="0"/>
              <a:t>C</a:t>
            </a:r>
            <a:r>
              <a:rPr lang="en-US" sz="2000" b="1" dirty="0" smtClean="0"/>
              <a:t>ontrol </a:t>
            </a:r>
            <a:r>
              <a:rPr lang="sk-SK" sz="2000" b="1" dirty="0"/>
              <a:t>S</a:t>
            </a:r>
            <a:r>
              <a:rPr lang="en-US" sz="2000" b="1" dirty="0" smtClean="0"/>
              <a:t>ystem </a:t>
            </a:r>
            <a:r>
              <a:rPr lang="en-US" sz="2000" b="1" dirty="0"/>
              <a:t>in terms of efficiency and effectiveness of its operation</a:t>
            </a: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endParaRPr lang="sk-SK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1" dirty="0"/>
              <a:t>Capacity administration for OPII implementation	 from the side of Managing </a:t>
            </a:r>
            <a:r>
              <a:rPr lang="sk-SK" sz="2000" b="1" dirty="0" smtClean="0"/>
              <a:t>Authority </a:t>
            </a:r>
            <a:r>
              <a:rPr lang="sk-SK" sz="2000" b="1" dirty="0"/>
              <a:t>and Intermediary body of OPII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1" dirty="0"/>
              <a:t>A</a:t>
            </a:r>
            <a:r>
              <a:rPr lang="en-US" sz="2000" b="1" dirty="0"/>
              <a:t>bsorption capacity according to priority axes </a:t>
            </a:r>
            <a:r>
              <a:rPr lang="sk-SK" sz="2000" b="1" dirty="0"/>
              <a:t>(</a:t>
            </a:r>
            <a:r>
              <a:rPr lang="en-US" sz="2000" b="1" dirty="0"/>
              <a:t>CF and ERDF</a:t>
            </a:r>
            <a:r>
              <a:rPr lang="sk-SK" sz="2000" b="1" dirty="0"/>
              <a:t>) and potential for </a:t>
            </a:r>
            <a:r>
              <a:rPr lang="en-US" sz="2000" b="1" dirty="0"/>
              <a:t>updat</a:t>
            </a:r>
            <a:r>
              <a:rPr lang="sk-SK" sz="2000" b="1" dirty="0"/>
              <a:t>ing of</a:t>
            </a:r>
            <a:r>
              <a:rPr lang="en-US" sz="2000" b="1" dirty="0"/>
              <a:t> OPII project list</a:t>
            </a:r>
            <a:endParaRPr lang="sk-SK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Program</a:t>
            </a:r>
            <a:r>
              <a:rPr lang="sk-SK" sz="2000" b="1" dirty="0" smtClean="0"/>
              <a:t>me</a:t>
            </a:r>
            <a:r>
              <a:rPr lang="en-US" sz="2000" b="1" dirty="0" smtClean="0"/>
              <a:t>  </a:t>
            </a:r>
            <a:r>
              <a:rPr lang="sk-SK" sz="2000" b="1" dirty="0"/>
              <a:t>(</a:t>
            </a:r>
            <a:r>
              <a:rPr lang="en-US" sz="2000" b="1" dirty="0"/>
              <a:t>Project</a:t>
            </a:r>
            <a:r>
              <a:rPr lang="sk-SK" sz="2000" b="1" dirty="0"/>
              <a:t>)</a:t>
            </a:r>
            <a:r>
              <a:rPr lang="en-US" sz="2000" b="1" dirty="0"/>
              <a:t> Compliance </a:t>
            </a:r>
            <a:r>
              <a:rPr lang="sk-SK" sz="2000" b="1" dirty="0" smtClean="0"/>
              <a:t>with </a:t>
            </a:r>
            <a:r>
              <a:rPr lang="en-US" sz="2000" b="1" dirty="0" smtClean="0"/>
              <a:t>SR </a:t>
            </a:r>
            <a:r>
              <a:rPr lang="en-US" sz="2000" b="1" dirty="0"/>
              <a:t>/ EU State Aid Rules</a:t>
            </a:r>
            <a:r>
              <a:rPr lang="sk-SK" sz="2000" b="1" dirty="0"/>
              <a:t> - additional state aid test in line with the </a:t>
            </a:r>
            <a:r>
              <a:rPr lang="en-US" sz="2000" b="1" dirty="0"/>
              <a:t>consultation and </a:t>
            </a:r>
            <a:r>
              <a:rPr lang="sk-SK" sz="2000" b="1" dirty="0"/>
              <a:t>implementation </a:t>
            </a:r>
            <a:r>
              <a:rPr lang="sk-SK" sz="2000" b="1" dirty="0" smtClean="0"/>
              <a:t>of the decisions </a:t>
            </a:r>
            <a:r>
              <a:rPr lang="sk-SK" sz="2000" b="1" dirty="0"/>
              <a:t>given by </a:t>
            </a:r>
            <a:r>
              <a:rPr lang="en-US" sz="2000" b="1" dirty="0"/>
              <a:t>the Antimonopoly Office of the Slovak Republic</a:t>
            </a:r>
            <a:endParaRPr lang="sk-SK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1" dirty="0"/>
              <a:t>M</a:t>
            </a:r>
            <a:r>
              <a:rPr lang="en-US" sz="2000" b="1" dirty="0"/>
              <a:t>eeting the stated objectives and impacts of interventions </a:t>
            </a:r>
            <a:r>
              <a:rPr lang="sk-SK" sz="2000" b="1" dirty="0"/>
              <a:t>according to</a:t>
            </a:r>
            <a:r>
              <a:rPr lang="en-US" sz="2000" b="1" dirty="0"/>
              <a:t> OPII priority axes</a:t>
            </a:r>
            <a:r>
              <a:rPr lang="sk-SK" sz="2000" b="1" dirty="0"/>
              <a:t> which are connected with funding</a:t>
            </a:r>
            <a:r>
              <a:rPr lang="en-US" sz="2000" b="1" dirty="0"/>
              <a:t> the construction / modernization of transport infrastructure, renewal of mobile resources and support of the information society</a:t>
            </a:r>
            <a:endParaRPr lang="sk-SK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000" b="1" dirty="0"/>
          </a:p>
          <a:p>
            <a:pPr algn="just"/>
            <a:r>
              <a:rPr lang="sk-SK" sz="2000" b="1" dirty="0"/>
              <a:t>			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897591" y="2072740"/>
            <a:ext cx="10268264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b="1" dirty="0">
                <a:solidFill>
                  <a:srgbClr val="003399"/>
                </a:solidFill>
              </a:rPr>
              <a:t>Global objective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97591" y="2695771"/>
            <a:ext cx="6974905" cy="154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support </a:t>
            </a:r>
            <a:r>
              <a:rPr lang="sk-SK" sz="2000" dirty="0"/>
              <a:t>of </a:t>
            </a:r>
            <a:r>
              <a:rPr lang="en-US" sz="2000" dirty="0"/>
              <a:t>sustainable mobility, economic growth, job creation and improving the business environment </a:t>
            </a:r>
            <a:r>
              <a:rPr lang="en-US" sz="2000" b="1" dirty="0"/>
              <a:t>through progress in transport infrastructure, public passenger transport and development of an information society </a:t>
            </a:r>
            <a:endParaRPr lang="sk-SK" sz="2000" b="1" dirty="0"/>
          </a:p>
        </p:txBody>
      </p:sp>
      <p:sp>
        <p:nvSpPr>
          <p:cNvPr id="13" name="Obdĺžnik 12"/>
          <p:cNvSpPr/>
          <p:nvPr/>
        </p:nvSpPr>
        <p:spPr>
          <a:xfrm>
            <a:off x="897591" y="4243655"/>
            <a:ext cx="361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8 priorities</a:t>
            </a:r>
          </a:p>
          <a:p>
            <a:r>
              <a:rPr lang="sk-SK" sz="2000" b="1" dirty="0"/>
              <a:t>22 specific objectives</a:t>
            </a:r>
          </a:p>
          <a:p>
            <a:r>
              <a:rPr lang="sk-SK" sz="2000" b="1" dirty="0"/>
              <a:t>4 646 130 079 € total budget</a:t>
            </a:r>
          </a:p>
          <a:p>
            <a:r>
              <a:rPr lang="sk-SK" sz="2000" dirty="0"/>
              <a:t>3 949 210 563 € EU funds</a:t>
            </a:r>
          </a:p>
          <a:p>
            <a:endParaRPr lang="sk-SK" sz="2000" b="1" dirty="0"/>
          </a:p>
          <a:p>
            <a:endParaRPr lang="sk-SK" sz="2000" b="1" dirty="0"/>
          </a:p>
          <a:p>
            <a:endParaRPr lang="en-GB" sz="2000" b="1" dirty="0"/>
          </a:p>
        </p:txBody>
      </p:sp>
      <p:pic>
        <p:nvPicPr>
          <p:cNvPr id="30" name="Obrázok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0301" y="3469931"/>
            <a:ext cx="3458232" cy="2074939"/>
          </a:xfrm>
          <a:prstGeom prst="rect">
            <a:avLst/>
          </a:prstGeom>
        </p:spPr>
      </p:pic>
      <p:cxnSp>
        <p:nvCxnSpPr>
          <p:cNvPr id="25" name="Rovná spojnica 24"/>
          <p:cNvCxnSpPr/>
          <p:nvPr/>
        </p:nvCxnSpPr>
        <p:spPr>
          <a:xfrm>
            <a:off x="1003544" y="5776208"/>
            <a:ext cx="98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 txBox="1">
            <a:spLocks/>
          </p:cNvSpPr>
          <p:nvPr/>
        </p:nvSpPr>
        <p:spPr>
          <a:xfrm>
            <a:off x="897591" y="1512916"/>
            <a:ext cx="10650942" cy="1055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</a:t>
            </a:r>
            <a:r>
              <a:rPr lang="en-GB" sz="3800" b="1" dirty="0" smtClean="0">
                <a:solidFill>
                  <a:srgbClr val="003399"/>
                </a:solidFill>
                <a:latin typeface="+mn-lt"/>
              </a:rPr>
              <a:t>- Introduction</a:t>
            </a:r>
          </a:p>
          <a:p>
            <a:pPr algn="l"/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30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7593" y="1945398"/>
            <a:ext cx="10268265" cy="451941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897594" y="2183839"/>
            <a:ext cx="10268264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000" dirty="0">
                <a:solidFill>
                  <a:schemeClr val="bg1"/>
                </a:solidFill>
              </a:rPr>
              <a:t>OP Integrated infrastructure 2014 – 2020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1" y="665960"/>
            <a:ext cx="10254987" cy="105697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49808" y="5015458"/>
            <a:ext cx="1074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en-GB" dirty="0"/>
          </a:p>
        </p:txBody>
      </p:sp>
      <p:pic>
        <p:nvPicPr>
          <p:cNvPr id="8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88" y="5065721"/>
            <a:ext cx="3232640" cy="545804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598864" y="6069563"/>
            <a:ext cx="296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27-th – 29-th May 2019, </a:t>
            </a:r>
            <a:r>
              <a:rPr lang="sk-SK" dirty="0" smtClean="0">
                <a:solidFill>
                  <a:schemeClr val="bg1"/>
                </a:solidFill>
              </a:rPr>
              <a:t>Sofia</a:t>
            </a:r>
            <a:endParaRPr lang="en-GB" dirty="0"/>
          </a:p>
        </p:txBody>
      </p:sp>
      <p:sp>
        <p:nvSpPr>
          <p:cNvPr id="12" name="Obdĺžnik 11"/>
          <p:cNvSpPr/>
          <p:nvPr/>
        </p:nvSpPr>
        <p:spPr>
          <a:xfrm>
            <a:off x="4850087" y="5773343"/>
            <a:ext cx="236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Study visit - Taiex Regio</a:t>
            </a:r>
            <a:endParaRPr lang="en-GB" dirty="0"/>
          </a:p>
        </p:txBody>
      </p:sp>
      <p:sp>
        <p:nvSpPr>
          <p:cNvPr id="13" name="Nadpis 1"/>
          <p:cNvSpPr>
            <a:spLocks noGrp="1"/>
          </p:cNvSpPr>
          <p:nvPr>
            <p:ph type="ctrTitle"/>
          </p:nvPr>
        </p:nvSpPr>
        <p:spPr>
          <a:xfrm>
            <a:off x="1013202" y="3806352"/>
            <a:ext cx="10268266" cy="651260"/>
          </a:xfrm>
        </p:spPr>
        <p:txBody>
          <a:bodyPr>
            <a:noAutofit/>
          </a:bodyPr>
          <a:lstStyle/>
          <a:p>
            <a:r>
              <a:rPr lang="sk-SK" sz="4800" b="1" cap="all" dirty="0">
                <a:solidFill>
                  <a:schemeClr val="bg1"/>
                </a:solidFill>
                <a:latin typeface="+mn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8237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sk-SK" sz="3000" b="1" dirty="0">
                <a:solidFill>
                  <a:srgbClr val="003399"/>
                </a:solidFill>
                <a:latin typeface="+mn-lt"/>
              </a:rPr>
              <a:t>Key </a:t>
            </a:r>
            <a:r>
              <a:rPr lang="sk-SK" sz="3000" b="1" dirty="0" smtClean="0">
                <a:solidFill>
                  <a:srgbClr val="003399"/>
                </a:solidFill>
                <a:latin typeface="+mn-lt"/>
              </a:rPr>
              <a:t>elements 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in implementation of transport projects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619971" y="3614879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1" y="2918654"/>
            <a:ext cx="10268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Feasibility studies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Public procurement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Major projects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Cooperation with JASPERS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Meetings with EC</a:t>
            </a:r>
            <a:endParaRPr lang="en-GB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60" y="2641234"/>
            <a:ext cx="6568302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Rovná spojnica 98"/>
          <p:cNvCxnSpPr>
            <a:stCxn id="25" idx="2"/>
          </p:cNvCxnSpPr>
          <p:nvPr/>
        </p:nvCxnSpPr>
        <p:spPr>
          <a:xfrm flipH="1">
            <a:off x="2203385" y="4483475"/>
            <a:ext cx="1" cy="663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 txBox="1">
            <a:spLocks/>
          </p:cNvSpPr>
          <p:nvPr/>
        </p:nvSpPr>
        <p:spPr>
          <a:xfrm>
            <a:off x="831273" y="1494723"/>
            <a:ext cx="10712890" cy="1342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</a:t>
            </a:r>
            <a:r>
              <a:rPr lang="sk-SK" sz="3800" b="1" dirty="0">
                <a:solidFill>
                  <a:srgbClr val="003399"/>
                </a:solidFill>
                <a:latin typeface="+mn-lt"/>
              </a:rPr>
              <a:t> - Introduction</a:t>
            </a:r>
            <a:endParaRPr lang="en-GB" sz="3800" b="1" dirty="0">
              <a:solidFill>
                <a:srgbClr val="003399"/>
              </a:solidFill>
              <a:latin typeface="+mn-lt"/>
            </a:endParaRPr>
          </a:p>
          <a:p>
            <a:pPr algn="l"/>
            <a:r>
              <a:rPr lang="sk-SK" sz="3000" b="1" dirty="0">
                <a:solidFill>
                  <a:srgbClr val="003399"/>
                </a:solidFill>
                <a:latin typeface="+mn-lt"/>
              </a:rPr>
              <a:t>Institutional management of OPII</a:t>
            </a:r>
          </a:p>
          <a:p>
            <a:pPr algn="l"/>
            <a:r>
              <a:rPr lang="sk-SK" sz="3000" dirty="0">
                <a:solidFill>
                  <a:srgbClr val="003399"/>
                </a:solidFill>
                <a:latin typeface="+mn-lt"/>
              </a:rPr>
              <a:t>:national level</a:t>
            </a:r>
            <a:endParaRPr lang="en-GB" sz="3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619971" y="3614879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949434" y="3349224"/>
            <a:ext cx="1435857" cy="9722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chemeClr val="tx1"/>
                </a:solidFill>
              </a:rPr>
              <a:t>MTC SR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304005" y="2693400"/>
            <a:ext cx="266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OPII </a:t>
            </a:r>
          </a:p>
          <a:p>
            <a:pPr algn="ctr"/>
            <a:r>
              <a:rPr lang="sk-SK" dirty="0"/>
              <a:t>Managing authority 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4942434" y="4586480"/>
            <a:ext cx="1449859" cy="36933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 Beneficiaries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095368" y="5678230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3" name="Rovná spojnica 2"/>
          <p:cNvCxnSpPr>
            <a:stCxn id="8" idx="0"/>
          </p:cNvCxnSpPr>
          <p:nvPr/>
        </p:nvCxnSpPr>
        <p:spPr>
          <a:xfrm flipV="1">
            <a:off x="4340085" y="5182982"/>
            <a:ext cx="4720" cy="495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8029364" y="4067929"/>
            <a:ext cx="1562192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</a:t>
            </a:r>
            <a:r>
              <a:rPr lang="sk-SK" b="1" dirty="0"/>
              <a:t>EC regulations</a:t>
            </a:r>
            <a:endParaRPr lang="en-GB" b="1" dirty="0"/>
          </a:p>
        </p:txBody>
      </p:sp>
      <p:sp>
        <p:nvSpPr>
          <p:cNvPr id="25" name="Obdĺžnik 24"/>
          <p:cNvSpPr/>
          <p:nvPr/>
        </p:nvSpPr>
        <p:spPr>
          <a:xfrm>
            <a:off x="1689046" y="4071516"/>
            <a:ext cx="1028680" cy="4119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tx1"/>
                </a:solidFill>
              </a:rPr>
              <a:t>ÚPVII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1653279" y="3219062"/>
            <a:ext cx="117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</a:t>
            </a:r>
            <a:r>
              <a:rPr lang="sk-SK" sz="1400" dirty="0"/>
              <a:t>Intermediary body of OPII</a:t>
            </a:r>
            <a:endParaRPr lang="en-GB" dirty="0"/>
          </a:p>
        </p:txBody>
      </p:sp>
      <p:sp>
        <p:nvSpPr>
          <p:cNvPr id="48" name="BlokTextu 47"/>
          <p:cNvSpPr txBox="1"/>
          <p:nvPr/>
        </p:nvSpPr>
        <p:spPr>
          <a:xfrm>
            <a:off x="8029364" y="4828902"/>
            <a:ext cx="156219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Coordination body</a:t>
            </a:r>
            <a:endParaRPr lang="en-GB" dirty="0"/>
          </a:p>
        </p:txBody>
      </p:sp>
      <p:sp>
        <p:nvSpPr>
          <p:cNvPr id="49" name="BlokTextu 48"/>
          <p:cNvSpPr txBox="1"/>
          <p:nvPr/>
        </p:nvSpPr>
        <p:spPr>
          <a:xfrm>
            <a:off x="9981971" y="4064930"/>
            <a:ext cx="1562192" cy="36933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</a:t>
            </a:r>
            <a:r>
              <a:rPr lang="sk-SK" b="1" dirty="0"/>
              <a:t>Control</a:t>
            </a:r>
            <a:endParaRPr lang="en-GB" b="1" dirty="0"/>
          </a:p>
        </p:txBody>
      </p:sp>
      <p:sp>
        <p:nvSpPr>
          <p:cNvPr id="50" name="BlokTextu 49"/>
          <p:cNvSpPr txBox="1"/>
          <p:nvPr/>
        </p:nvSpPr>
        <p:spPr>
          <a:xfrm>
            <a:off x="9981971" y="4644394"/>
            <a:ext cx="156219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Audit authority</a:t>
            </a:r>
            <a:endParaRPr lang="en-GB" dirty="0"/>
          </a:p>
        </p:txBody>
      </p:sp>
      <p:sp>
        <p:nvSpPr>
          <p:cNvPr id="51" name="BlokTextu 50"/>
          <p:cNvSpPr txBox="1"/>
          <p:nvPr/>
        </p:nvSpPr>
        <p:spPr>
          <a:xfrm>
            <a:off x="9981971" y="5380039"/>
            <a:ext cx="156219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Certifying organ</a:t>
            </a:r>
            <a:endParaRPr lang="en-GB" dirty="0"/>
          </a:p>
        </p:txBody>
      </p:sp>
      <p:sp>
        <p:nvSpPr>
          <p:cNvPr id="40" name="Obdĺžnik 39"/>
          <p:cNvSpPr/>
          <p:nvPr/>
        </p:nvSpPr>
        <p:spPr>
          <a:xfrm>
            <a:off x="4741457" y="5683837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1" name="Obdĺžnik 40"/>
          <p:cNvSpPr/>
          <p:nvPr/>
        </p:nvSpPr>
        <p:spPr>
          <a:xfrm>
            <a:off x="5422565" y="5685305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2" name="Obdĺžnik 41"/>
          <p:cNvSpPr/>
          <p:nvPr/>
        </p:nvSpPr>
        <p:spPr>
          <a:xfrm>
            <a:off x="6062568" y="5685305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3" name="Obdĺžnik 42"/>
          <p:cNvSpPr/>
          <p:nvPr/>
        </p:nvSpPr>
        <p:spPr>
          <a:xfrm>
            <a:off x="6690728" y="5685305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45" name="Rovná spojnica 44"/>
          <p:cNvCxnSpPr/>
          <p:nvPr/>
        </p:nvCxnSpPr>
        <p:spPr>
          <a:xfrm flipH="1" flipV="1">
            <a:off x="4986167" y="5175374"/>
            <a:ext cx="6" cy="50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H="1" flipV="1">
            <a:off x="5658218" y="4958226"/>
            <a:ext cx="3361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nica 53"/>
          <p:cNvCxnSpPr/>
          <p:nvPr/>
        </p:nvCxnSpPr>
        <p:spPr>
          <a:xfrm flipV="1">
            <a:off x="6305157" y="5174697"/>
            <a:ext cx="2977" cy="515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ovná spojnica 56"/>
          <p:cNvCxnSpPr/>
          <p:nvPr/>
        </p:nvCxnSpPr>
        <p:spPr>
          <a:xfrm flipV="1">
            <a:off x="6947603" y="5176055"/>
            <a:ext cx="5367" cy="49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/>
          <p:cNvCxnSpPr>
            <a:stCxn id="7" idx="0"/>
            <a:endCxn id="4" idx="2"/>
          </p:cNvCxnSpPr>
          <p:nvPr/>
        </p:nvCxnSpPr>
        <p:spPr>
          <a:xfrm flipH="1" flipV="1">
            <a:off x="5667363" y="4321484"/>
            <a:ext cx="1" cy="264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ĺžnik 65"/>
          <p:cNvSpPr/>
          <p:nvPr/>
        </p:nvSpPr>
        <p:spPr>
          <a:xfrm>
            <a:off x="2939883" y="5678226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7" name="Obdĺžnik 66"/>
          <p:cNvSpPr/>
          <p:nvPr/>
        </p:nvSpPr>
        <p:spPr>
          <a:xfrm>
            <a:off x="2293800" y="5678226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8" name="Obdĺžnik 67"/>
          <p:cNvSpPr/>
          <p:nvPr/>
        </p:nvSpPr>
        <p:spPr>
          <a:xfrm>
            <a:off x="1647711" y="5669305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70" name="Rovná spojnica 69"/>
          <p:cNvCxnSpPr>
            <a:stCxn id="4" idx="3"/>
          </p:cNvCxnSpPr>
          <p:nvPr/>
        </p:nvCxnSpPr>
        <p:spPr>
          <a:xfrm flipV="1">
            <a:off x="6385291" y="3827422"/>
            <a:ext cx="4413773" cy="7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/>
          <p:nvPr/>
        </p:nvCxnSpPr>
        <p:spPr>
          <a:xfrm flipH="1" flipV="1">
            <a:off x="4336150" y="5175374"/>
            <a:ext cx="2628000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 flipV="1">
            <a:off x="2206434" y="3831013"/>
            <a:ext cx="2736000" cy="7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ovná spojnica 86"/>
          <p:cNvCxnSpPr/>
          <p:nvPr/>
        </p:nvCxnSpPr>
        <p:spPr>
          <a:xfrm>
            <a:off x="10799064" y="3834979"/>
            <a:ext cx="0" cy="229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>
            <a:off x="8810460" y="3841291"/>
            <a:ext cx="0" cy="229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ovná spojnica 88"/>
          <p:cNvCxnSpPr/>
          <p:nvPr/>
        </p:nvCxnSpPr>
        <p:spPr>
          <a:xfrm>
            <a:off x="2203386" y="3841565"/>
            <a:ext cx="0" cy="229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ĺžnik 90"/>
          <p:cNvSpPr/>
          <p:nvPr/>
        </p:nvSpPr>
        <p:spPr>
          <a:xfrm>
            <a:off x="998040" y="5669305"/>
            <a:ext cx="489433" cy="22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92" name="Rovná spojnica 91"/>
          <p:cNvCxnSpPr/>
          <p:nvPr/>
        </p:nvCxnSpPr>
        <p:spPr>
          <a:xfrm flipV="1">
            <a:off x="1249593" y="5155673"/>
            <a:ext cx="4720" cy="495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ovná spojnica 92"/>
          <p:cNvCxnSpPr/>
          <p:nvPr/>
        </p:nvCxnSpPr>
        <p:spPr>
          <a:xfrm flipH="1" flipV="1">
            <a:off x="1895675" y="5148065"/>
            <a:ext cx="6" cy="50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ovná spojnica 93"/>
          <p:cNvCxnSpPr/>
          <p:nvPr/>
        </p:nvCxnSpPr>
        <p:spPr>
          <a:xfrm flipH="1" flipV="1">
            <a:off x="2531789" y="5155673"/>
            <a:ext cx="3361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vná spojnica 94"/>
          <p:cNvCxnSpPr/>
          <p:nvPr/>
        </p:nvCxnSpPr>
        <p:spPr>
          <a:xfrm flipV="1">
            <a:off x="3214665" y="5147388"/>
            <a:ext cx="2977" cy="515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ovná spojnica 96"/>
          <p:cNvCxnSpPr/>
          <p:nvPr/>
        </p:nvCxnSpPr>
        <p:spPr>
          <a:xfrm flipH="1" flipV="1">
            <a:off x="1245658" y="5148065"/>
            <a:ext cx="1980000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kTextu 46"/>
          <p:cNvSpPr txBox="1"/>
          <p:nvPr/>
        </p:nvSpPr>
        <p:spPr>
          <a:xfrm>
            <a:off x="1534981" y="4586480"/>
            <a:ext cx="1336809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sz="1400" b="1" dirty="0">
                <a:solidFill>
                  <a:schemeClr val="accent1"/>
                </a:solidFill>
              </a:rPr>
              <a:t>Beneficiaries</a:t>
            </a:r>
            <a:endParaRPr lang="en-GB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3221" y="1814015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</a:t>
            </a:r>
            <a:r>
              <a:rPr lang="sk-SK" sz="3800" b="1" dirty="0">
                <a:solidFill>
                  <a:srgbClr val="003399"/>
                </a:solidFill>
                <a:latin typeface="+mn-lt"/>
              </a:rPr>
              <a:t> - Introduction</a:t>
            </a:r>
            <a:endParaRPr lang="en-GB" sz="3800" b="1" dirty="0">
              <a:solidFill>
                <a:srgbClr val="003399"/>
              </a:solidFill>
              <a:latin typeface="+mn-lt"/>
            </a:endParaRPr>
          </a:p>
          <a:p>
            <a:pPr algn="l"/>
            <a:r>
              <a:rPr lang="sk-SK" sz="3000" b="1" dirty="0">
                <a:solidFill>
                  <a:srgbClr val="003399"/>
                </a:solidFill>
                <a:latin typeface="+mn-lt"/>
              </a:rPr>
              <a:t>Institutional management of OPII</a:t>
            </a:r>
          </a:p>
          <a:p>
            <a:pPr algn="l"/>
            <a:r>
              <a:rPr lang="sk-SK" sz="3000" dirty="0">
                <a:solidFill>
                  <a:srgbClr val="003399"/>
                </a:solidFill>
                <a:latin typeface="+mn-lt"/>
              </a:rPr>
              <a:t>:MA level (</a:t>
            </a:r>
            <a:r>
              <a:rPr lang="sk-SK" sz="3000" dirty="0" err="1">
                <a:solidFill>
                  <a:srgbClr val="003399"/>
                </a:solidFill>
                <a:latin typeface="+mn-lt"/>
              </a:rPr>
              <a:t>streamlined</a:t>
            </a:r>
            <a:r>
              <a:rPr lang="sk-SK" sz="3000" dirty="0">
                <a:solidFill>
                  <a:srgbClr val="003399"/>
                </a:solidFill>
                <a:latin typeface="+mn-lt"/>
              </a:rPr>
              <a:t> scheme)</a:t>
            </a:r>
            <a:endParaRPr lang="en-GB" sz="3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619971" y="3614879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2637175"/>
              </p:ext>
            </p:extLst>
          </p:nvPr>
        </p:nvGraphicFramePr>
        <p:xfrm>
          <a:off x="893221" y="1391718"/>
          <a:ext cx="10503527" cy="633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970036" y="5897880"/>
            <a:ext cx="1554480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900" dirty="0"/>
              <a:t>OPII amendments</a:t>
            </a:r>
          </a:p>
          <a:p>
            <a:r>
              <a:rPr lang="sk-SK" sz="900" dirty="0"/>
              <a:t>Monitoring of performance</a:t>
            </a:r>
            <a:endParaRPr lang="en-GB" sz="900" dirty="0"/>
          </a:p>
        </p:txBody>
      </p:sp>
      <p:sp>
        <p:nvSpPr>
          <p:cNvPr id="41" name="BlokTextu 40"/>
          <p:cNvSpPr txBox="1"/>
          <p:nvPr/>
        </p:nvSpPr>
        <p:spPr>
          <a:xfrm>
            <a:off x="2716604" y="5897880"/>
            <a:ext cx="1727379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900" dirty="0"/>
              <a:t>Project management</a:t>
            </a:r>
          </a:p>
          <a:p>
            <a:r>
              <a:rPr lang="sk-SK" sz="900" dirty="0"/>
              <a:t>Comunication with beneficiaries</a:t>
            </a:r>
            <a:endParaRPr lang="en-GB" sz="900" dirty="0"/>
          </a:p>
        </p:txBody>
      </p:sp>
      <p:sp>
        <p:nvSpPr>
          <p:cNvPr id="42" name="BlokTextu 41"/>
          <p:cNvSpPr txBox="1"/>
          <p:nvPr/>
        </p:nvSpPr>
        <p:spPr>
          <a:xfrm>
            <a:off x="4526278" y="5897880"/>
            <a:ext cx="1727379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900" dirty="0"/>
              <a:t>Project management</a:t>
            </a:r>
          </a:p>
          <a:p>
            <a:r>
              <a:rPr lang="sk-SK" sz="900" dirty="0"/>
              <a:t>Comunication with beneficiaries</a:t>
            </a:r>
            <a:endParaRPr lang="en-GB" sz="900" dirty="0"/>
          </a:p>
        </p:txBody>
      </p:sp>
      <p:sp>
        <p:nvSpPr>
          <p:cNvPr id="43" name="BlokTextu 42"/>
          <p:cNvSpPr txBox="1"/>
          <p:nvPr/>
        </p:nvSpPr>
        <p:spPr>
          <a:xfrm>
            <a:off x="6326809" y="5897880"/>
            <a:ext cx="1727379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900" dirty="0"/>
              <a:t>Comunication with intermediary body</a:t>
            </a:r>
            <a:endParaRPr lang="en-GB" sz="900" dirty="0"/>
          </a:p>
        </p:txBody>
      </p:sp>
      <p:sp>
        <p:nvSpPr>
          <p:cNvPr id="45" name="BlokTextu 44"/>
          <p:cNvSpPr txBox="1"/>
          <p:nvPr/>
        </p:nvSpPr>
        <p:spPr>
          <a:xfrm>
            <a:off x="8054188" y="5897880"/>
            <a:ext cx="1727379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900" dirty="0"/>
              <a:t>Managing of ESIF methodology issues</a:t>
            </a:r>
            <a:endParaRPr lang="en-GB" sz="900" dirty="0"/>
          </a:p>
        </p:txBody>
      </p:sp>
      <p:sp>
        <p:nvSpPr>
          <p:cNvPr id="52" name="BlokTextu 51"/>
          <p:cNvSpPr txBox="1"/>
          <p:nvPr/>
        </p:nvSpPr>
        <p:spPr>
          <a:xfrm>
            <a:off x="9868790" y="5897880"/>
            <a:ext cx="1917826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900" dirty="0"/>
              <a:t>Project management</a:t>
            </a:r>
          </a:p>
          <a:p>
            <a:r>
              <a:rPr lang="sk-SK" sz="900" dirty="0"/>
              <a:t>Supporting of OPII implementation</a:t>
            </a:r>
            <a:endParaRPr lang="en-GB" sz="9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CF359CA-ECC3-4DE0-BA5C-11A1D61DE268}"/>
              </a:ext>
            </a:extLst>
          </p:cNvPr>
          <p:cNvSpPr txBox="1"/>
          <p:nvPr/>
        </p:nvSpPr>
        <p:spPr>
          <a:xfrm>
            <a:off x="1168400" y="2971800"/>
            <a:ext cx="327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Main Principles</a:t>
            </a:r>
            <a:r>
              <a:rPr lang="sk-SK" dirty="0"/>
              <a:t>:</a:t>
            </a:r>
          </a:p>
          <a:p>
            <a:r>
              <a:rPr lang="sk-SK" dirty="0"/>
              <a:t>PIFC,  Empowered Society 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24516" y="2302625"/>
            <a:ext cx="3585339" cy="46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918179" y="2398806"/>
            <a:ext cx="330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Streamlined scheme)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970036" y="2485505"/>
            <a:ext cx="118931" cy="25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6326809" y="1970116"/>
            <a:ext cx="29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009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59" y="1769285"/>
            <a:ext cx="719329" cy="719329"/>
          </a:xfrm>
          <a:prstGeom prst="rect">
            <a:avLst/>
          </a:prstGeo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1" y="3369331"/>
            <a:ext cx="4967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Modernization of main railway corridors and nodes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Renewal of rolling stock for rail transport</a:t>
            </a:r>
            <a:endParaRPr lang="sk-SK" sz="2000" dirty="0"/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Using of financial </a:t>
            </a:r>
            <a:r>
              <a:rPr lang="sk-SK" sz="2000" dirty="0" smtClean="0"/>
              <a:t>instruments</a:t>
            </a:r>
            <a:endParaRPr lang="sk-SK" sz="2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PA1 - </a:t>
            </a:r>
            <a:r>
              <a:rPr lang="en-US" sz="3000" dirty="0">
                <a:solidFill>
                  <a:srgbClr val="003399"/>
                </a:solidFill>
              </a:rPr>
              <a:t>Railway infrastructure (TEN-T CORE) and rolling stock renewal</a:t>
            </a:r>
          </a:p>
          <a:p>
            <a:pPr algn="l"/>
            <a:endParaRPr lang="sk-SK" sz="3000" dirty="0">
              <a:solidFill>
                <a:srgbClr val="003399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01" y="3310440"/>
            <a:ext cx="2587989" cy="149104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0" y="4876940"/>
            <a:ext cx="2587989" cy="149104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93" y="4876939"/>
            <a:ext cx="2587989" cy="149104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93" y="3310440"/>
            <a:ext cx="2585735" cy="1481641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>
            <a:off x="1152964" y="5221409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853 928 431 €</a:t>
            </a:r>
          </a:p>
          <a:p>
            <a:r>
              <a:rPr lang="sk-SK" sz="2400" b="1" dirty="0"/>
              <a:t>Contracted: 77 %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6012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1" y="3369331"/>
            <a:ext cx="4967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Construction of new sections of motorways </a:t>
            </a:r>
            <a:r>
              <a:rPr lang="en-GB" sz="2000" dirty="0">
                <a:solidFill>
                  <a:srgbClr val="313131"/>
                </a:solidFill>
              </a:rPr>
              <a:t>(D1, D3, D4)</a:t>
            </a:r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Phased major projects type</a:t>
            </a:r>
            <a:endParaRPr lang="en-GB" sz="2000" dirty="0"/>
          </a:p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Using of financial instrument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PA2 - </a:t>
            </a:r>
            <a:r>
              <a:rPr lang="en-US" sz="3000" dirty="0">
                <a:solidFill>
                  <a:srgbClr val="003399"/>
                </a:solidFill>
              </a:rPr>
              <a:t>Road infrastructure (TEN-T)</a:t>
            </a:r>
          </a:p>
          <a:p>
            <a:pPr algn="l"/>
            <a:endParaRPr lang="en-US" sz="3000" dirty="0">
              <a:solidFill>
                <a:srgbClr val="003399"/>
              </a:solidFill>
            </a:endParaRPr>
          </a:p>
          <a:p>
            <a:pPr algn="l"/>
            <a:endParaRPr lang="sk-SK" sz="3000" dirty="0">
              <a:solidFill>
                <a:srgbClr val="003399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161202" y="5204933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1 344 117 648 €</a:t>
            </a:r>
          </a:p>
          <a:p>
            <a:r>
              <a:rPr lang="sk-SK" sz="2400" b="1" dirty="0"/>
              <a:t>Contracted: 115 %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0" y="1769285"/>
            <a:ext cx="719329" cy="71932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29" y="3162187"/>
            <a:ext cx="2710602" cy="1574308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30" y="4822087"/>
            <a:ext cx="2680972" cy="157430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30" y="3162187"/>
            <a:ext cx="2680972" cy="157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30" y="4822087"/>
            <a:ext cx="2710602" cy="1574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24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0" y="1769284"/>
            <a:ext cx="719329" cy="719329"/>
          </a:xfrm>
          <a:prstGeom prst="rect">
            <a:avLst/>
          </a:prstGeo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1" y="3369331"/>
            <a:ext cx="4967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Support of urban mobility by construction and modernisation of infrastructure for integrated transport systems, renewal of rolling stock for public transport, construction of transfer terminals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PA3 - </a:t>
            </a:r>
            <a:r>
              <a:rPr lang="en-US" sz="3000" dirty="0">
                <a:solidFill>
                  <a:srgbClr val="003399"/>
                </a:solidFill>
              </a:rPr>
              <a:t>Public Passenger Transport</a:t>
            </a:r>
          </a:p>
          <a:p>
            <a:pPr algn="l"/>
            <a:endParaRPr lang="sk-SK" sz="3000" dirty="0">
              <a:solidFill>
                <a:srgbClr val="003399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161201" y="5196695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379 235 295 €</a:t>
            </a:r>
          </a:p>
          <a:p>
            <a:r>
              <a:rPr lang="sk-SK" sz="2400" b="1" dirty="0"/>
              <a:t>Contracted: 48 %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59" y="3162568"/>
            <a:ext cx="2680972" cy="1589181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30" y="3173796"/>
            <a:ext cx="2680972" cy="1566727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59" y="4816935"/>
            <a:ext cx="2674662" cy="1563218"/>
          </a:xfrm>
          <a:prstGeom prst="rect">
            <a:avLst/>
          </a:prstGeom>
        </p:spPr>
      </p:pic>
      <p:pic>
        <p:nvPicPr>
          <p:cNvPr id="30" name="Obrázok 29" descr="C:\Users\sestak\Pictures\dpmkba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30" y="4863424"/>
            <a:ext cx="2680881" cy="151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76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0" y="1769283"/>
            <a:ext cx="719329" cy="719329"/>
          </a:xfrm>
          <a:prstGeom prst="rect">
            <a:avLst/>
          </a:prstGeo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97591" y="1505044"/>
            <a:ext cx="10650942" cy="1022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800" b="1" dirty="0">
                <a:solidFill>
                  <a:srgbClr val="003399"/>
                </a:solidFill>
                <a:latin typeface="+mn-lt"/>
              </a:rPr>
              <a:t>OP Integrated Infrastructure - Introduction</a:t>
            </a:r>
          </a:p>
          <a:p>
            <a:pPr algn="l"/>
            <a:r>
              <a:rPr lang="en-GB" sz="3000" b="1" dirty="0">
                <a:solidFill>
                  <a:srgbClr val="003399"/>
                </a:solidFill>
                <a:latin typeface="+mn-lt"/>
              </a:rPr>
              <a:t>Main activities supported</a:t>
            </a:r>
            <a:r>
              <a:rPr lang="sk-SK" sz="3000" b="1" dirty="0">
                <a:solidFill>
                  <a:srgbClr val="003399"/>
                </a:solidFill>
                <a:latin typeface="+mn-lt"/>
              </a:rPr>
              <a:t> by OPII</a:t>
            </a:r>
            <a:endParaRPr lang="en-GB" sz="30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Obdélník 1"/>
          <p:cNvSpPr/>
          <p:nvPr/>
        </p:nvSpPr>
        <p:spPr>
          <a:xfrm>
            <a:off x="7154497" y="3619973"/>
            <a:ext cx="4011360" cy="6162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" y="563535"/>
            <a:ext cx="10268266" cy="8281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897590" y="3369331"/>
            <a:ext cx="5206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/>
              <a:t>Development of inland waterway infrastructure (Danube river, Bratislava Port)</a:t>
            </a:r>
            <a:endParaRPr lang="sk-SK" sz="2000" dirty="0"/>
          </a:p>
          <a:p>
            <a:pPr marL="266700" lvl="2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dirty="0"/>
              <a:t>Passenger water transport services (DunajBus)</a:t>
            </a:r>
            <a:endParaRPr lang="en-GB" sz="2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97591" y="2639199"/>
            <a:ext cx="10733740" cy="41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000" dirty="0">
                <a:solidFill>
                  <a:srgbClr val="003399"/>
                </a:solidFill>
              </a:rPr>
              <a:t>PA4 - </a:t>
            </a:r>
            <a:r>
              <a:rPr lang="en-US" sz="3000" dirty="0">
                <a:solidFill>
                  <a:srgbClr val="003399"/>
                </a:solidFill>
              </a:rPr>
              <a:t>Waterway transport infrastructure (TEN-T CORE)</a:t>
            </a:r>
          </a:p>
          <a:p>
            <a:pPr algn="l"/>
            <a:endParaRPr lang="en-US" sz="3000" dirty="0">
              <a:solidFill>
                <a:srgbClr val="003399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161201" y="5196695"/>
            <a:ext cx="361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Budget: 137 000 000 €</a:t>
            </a:r>
          </a:p>
          <a:p>
            <a:r>
              <a:rPr lang="sk-SK" sz="2400" b="1" dirty="0"/>
              <a:t>Contracted: 0,4 % 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en-GB" sz="2400" b="1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564" y="3369331"/>
            <a:ext cx="3662024" cy="17410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564" y="4959178"/>
            <a:ext cx="3662024" cy="16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4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848</Words>
  <Application>Microsoft Office PowerPoint</Application>
  <PresentationFormat>Širokouhlá</PresentationFormat>
  <Paragraphs>177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Motív Office</vt:lpstr>
      <vt:lpstr>Evalution procedures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Bošanská, Ľubomíra</dc:creator>
  <cp:lastModifiedBy>Čiernik, Anton</cp:lastModifiedBy>
  <cp:revision>96</cp:revision>
  <dcterms:created xsi:type="dcterms:W3CDTF">2016-06-24T11:30:20Z</dcterms:created>
  <dcterms:modified xsi:type="dcterms:W3CDTF">2019-05-24T11:28:39Z</dcterms:modified>
</cp:coreProperties>
</file>