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6" r:id="rId3"/>
    <p:sldId id="329" r:id="rId4"/>
    <p:sldId id="334" r:id="rId5"/>
    <p:sldId id="259" r:id="rId6"/>
    <p:sldId id="264" r:id="rId7"/>
    <p:sldId id="260" r:id="rId8"/>
    <p:sldId id="330" r:id="rId9"/>
    <p:sldId id="332" r:id="rId10"/>
    <p:sldId id="328" r:id="rId11"/>
    <p:sldId id="333" r:id="rId12"/>
    <p:sldId id="327" r:id="rId13"/>
    <p:sldId id="257" r:id="rId14"/>
    <p:sldId id="258" r:id="rId15"/>
    <p:sldId id="261" r:id="rId16"/>
    <p:sldId id="262" r:id="rId17"/>
    <p:sldId id="263" r:id="rId18"/>
    <p:sldId id="331" r:id="rId19"/>
    <p:sldId id="297" r:id="rId20"/>
    <p:sldId id="309" r:id="rId21"/>
    <p:sldId id="323" r:id="rId22"/>
    <p:sldId id="32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50"/>
  </p:normalViewPr>
  <p:slideViewPr>
    <p:cSldViewPr snapToGrid="0" snapToObjects="1">
      <p:cViewPr varScale="1">
        <p:scale>
          <a:sx n="90" d="100"/>
          <a:sy n="90" d="100"/>
        </p:scale>
        <p:origin x="232"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1" Type="http://schemas.openxmlformats.org/officeDocument/2006/relationships/hyperlink" Target="https://ec.europa.eu/regional_policy/sources/docgener/factsheet/new_cp/simplification_handbook_en.pdf" TargetMode="External"/></Relationships>
</file>

<file path=ppt/diagrams/_rels/data8.xml.rels><?xml version="1.0" encoding="UTF-8" standalone="yes"?>
<Relationships xmlns="http://schemas.openxmlformats.org/package/2006/relationships"><Relationship Id="rId1" Type="http://schemas.openxmlformats.org/officeDocument/2006/relationships/hyperlink" Target="https://eur-lex.europa.eu/eli/reg/2016/679/oj" TargetMode="External"/></Relationships>
</file>

<file path=ppt/diagrams/_rels/drawing10.xml.rels><?xml version="1.0" encoding="UTF-8" standalone="yes"?>
<Relationships xmlns="http://schemas.openxmlformats.org/package/2006/relationships"><Relationship Id="rId1" Type="http://schemas.openxmlformats.org/officeDocument/2006/relationships/hyperlink" Target="https://ec.europa.eu/regional_policy/sources/docgener/factsheet/new_cp/simplification_handbook_en.pdf" TargetMode="External"/></Relationships>
</file>

<file path=ppt/diagrams/_rels/drawing8.xml.rels><?xml version="1.0" encoding="UTF-8" standalone="yes"?>
<Relationships xmlns="http://schemas.openxmlformats.org/package/2006/relationships"><Relationship Id="rId1" Type="http://schemas.openxmlformats.org/officeDocument/2006/relationships/hyperlink" Target="https://eur-lex.europa.eu/eli/reg/2016/679/oj"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D2A80F-1C24-413E-ABE7-1F923651D2E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E94E55C1-901D-49CA-9364-E84630F7C796}">
      <dgm:prSet/>
      <dgm:spPr/>
      <dgm:t>
        <a:bodyPr/>
        <a:lstStyle/>
        <a:p>
          <a:r>
            <a:rPr lang="en-US"/>
            <a:t>Data gathering is essential step for programme evaluation </a:t>
          </a:r>
        </a:p>
      </dgm:t>
    </dgm:pt>
    <dgm:pt modelId="{9221C0D9-1E9F-4C20-A686-7454003C8CDC}" type="parTrans" cxnId="{8D6E5CC4-7C9A-4513-959A-0D44D0CD2C80}">
      <dgm:prSet/>
      <dgm:spPr/>
      <dgm:t>
        <a:bodyPr/>
        <a:lstStyle/>
        <a:p>
          <a:endParaRPr lang="en-US"/>
        </a:p>
      </dgm:t>
    </dgm:pt>
    <dgm:pt modelId="{927EBE3C-50DE-472D-8F3E-9E3FCD916EE1}" type="sibTrans" cxnId="{8D6E5CC4-7C9A-4513-959A-0D44D0CD2C80}">
      <dgm:prSet/>
      <dgm:spPr/>
      <dgm:t>
        <a:bodyPr/>
        <a:lstStyle/>
        <a:p>
          <a:endParaRPr lang="en-US"/>
        </a:p>
      </dgm:t>
    </dgm:pt>
    <dgm:pt modelId="{7EE42C60-3E18-470D-B0CA-F5F7D29A876B}">
      <dgm:prSet/>
      <dgm:spPr/>
      <dgm:t>
        <a:bodyPr/>
        <a:lstStyle/>
        <a:p>
          <a:r>
            <a:rPr lang="en-US"/>
            <a:t>Quality of data affects  quality of  impact evaluation</a:t>
          </a:r>
        </a:p>
      </dgm:t>
    </dgm:pt>
    <dgm:pt modelId="{27C4CBC8-79EF-4D93-A4D5-9D36586F6ADC}" type="parTrans" cxnId="{E9694FB2-DE1F-4B1E-86EC-BBE80D90F01C}">
      <dgm:prSet/>
      <dgm:spPr/>
      <dgm:t>
        <a:bodyPr/>
        <a:lstStyle/>
        <a:p>
          <a:endParaRPr lang="en-US"/>
        </a:p>
      </dgm:t>
    </dgm:pt>
    <dgm:pt modelId="{83050E09-FB94-49B1-B559-07C6FBED7450}" type="sibTrans" cxnId="{E9694FB2-DE1F-4B1E-86EC-BBE80D90F01C}">
      <dgm:prSet/>
      <dgm:spPr/>
      <dgm:t>
        <a:bodyPr/>
        <a:lstStyle/>
        <a:p>
          <a:endParaRPr lang="en-US"/>
        </a:p>
      </dgm:t>
    </dgm:pt>
    <dgm:pt modelId="{81724552-AA19-4801-AF29-99F92D8135D3}">
      <dgm:prSet/>
      <dgm:spPr/>
      <dgm:t>
        <a:bodyPr/>
        <a:lstStyle/>
        <a:p>
          <a:r>
            <a:rPr lang="en-US"/>
            <a:t>Complex issues shall be solved (e. g. state aid, ownership of results) </a:t>
          </a:r>
        </a:p>
      </dgm:t>
    </dgm:pt>
    <dgm:pt modelId="{6CAD1CCA-67BA-4EBF-AE73-BAADA179003C}" type="parTrans" cxnId="{585FF3E9-D211-40DA-BB27-68452B8334B5}">
      <dgm:prSet/>
      <dgm:spPr/>
      <dgm:t>
        <a:bodyPr/>
        <a:lstStyle/>
        <a:p>
          <a:endParaRPr lang="en-US"/>
        </a:p>
      </dgm:t>
    </dgm:pt>
    <dgm:pt modelId="{834D350B-F857-4371-B573-DA8FF3798F12}" type="sibTrans" cxnId="{585FF3E9-D211-40DA-BB27-68452B8334B5}">
      <dgm:prSet/>
      <dgm:spPr/>
      <dgm:t>
        <a:bodyPr/>
        <a:lstStyle/>
        <a:p>
          <a:endParaRPr lang="en-US"/>
        </a:p>
      </dgm:t>
    </dgm:pt>
    <dgm:pt modelId="{253C2F2B-D642-44D8-AB0A-5A91A4DCCF2B}">
      <dgm:prSet/>
      <dgm:spPr/>
      <dgm:t>
        <a:bodyPr/>
        <a:lstStyle/>
        <a:p>
          <a:r>
            <a:rPr lang="en-US"/>
            <a:t>Result orientation of the projects shall be emphasized during the implementation of the project </a:t>
          </a:r>
        </a:p>
      </dgm:t>
    </dgm:pt>
    <dgm:pt modelId="{BA3753FD-4311-4D1B-9599-89D5F9B0FD21}" type="parTrans" cxnId="{1FF62805-3205-44A7-A201-5104FB4739DD}">
      <dgm:prSet/>
      <dgm:spPr/>
      <dgm:t>
        <a:bodyPr/>
        <a:lstStyle/>
        <a:p>
          <a:endParaRPr lang="en-US"/>
        </a:p>
      </dgm:t>
    </dgm:pt>
    <dgm:pt modelId="{428042C0-B455-4054-9855-C62BFCA1726C}" type="sibTrans" cxnId="{1FF62805-3205-44A7-A201-5104FB4739DD}">
      <dgm:prSet/>
      <dgm:spPr/>
      <dgm:t>
        <a:bodyPr/>
        <a:lstStyle/>
        <a:p>
          <a:endParaRPr lang="en-US"/>
        </a:p>
      </dgm:t>
    </dgm:pt>
    <dgm:pt modelId="{4CD0569A-AD9C-D447-81AF-2AD09FC8237D}" type="pres">
      <dgm:prSet presAssocID="{97D2A80F-1C24-413E-ABE7-1F923651D2E1}" presName="vert0" presStyleCnt="0">
        <dgm:presLayoutVars>
          <dgm:dir/>
          <dgm:animOne val="branch"/>
          <dgm:animLvl val="lvl"/>
        </dgm:presLayoutVars>
      </dgm:prSet>
      <dgm:spPr/>
    </dgm:pt>
    <dgm:pt modelId="{D60A29F3-601D-BA46-BC2D-48853D4BDA26}" type="pres">
      <dgm:prSet presAssocID="{E94E55C1-901D-49CA-9364-E84630F7C796}" presName="thickLine" presStyleLbl="alignNode1" presStyleIdx="0" presStyleCnt="4"/>
      <dgm:spPr/>
    </dgm:pt>
    <dgm:pt modelId="{349DA7AE-027C-4C42-8723-A06121807734}" type="pres">
      <dgm:prSet presAssocID="{E94E55C1-901D-49CA-9364-E84630F7C796}" presName="horz1" presStyleCnt="0"/>
      <dgm:spPr/>
    </dgm:pt>
    <dgm:pt modelId="{A6F13DAE-9904-E34F-92A3-616EBE6EFE9B}" type="pres">
      <dgm:prSet presAssocID="{E94E55C1-901D-49CA-9364-E84630F7C796}" presName="tx1" presStyleLbl="revTx" presStyleIdx="0" presStyleCnt="4"/>
      <dgm:spPr/>
    </dgm:pt>
    <dgm:pt modelId="{B02AF633-4BD6-3848-99EE-3FA90FB7F9C9}" type="pres">
      <dgm:prSet presAssocID="{E94E55C1-901D-49CA-9364-E84630F7C796}" presName="vert1" presStyleCnt="0"/>
      <dgm:spPr/>
    </dgm:pt>
    <dgm:pt modelId="{B902C4CB-2526-6744-A4EA-C7F412D75976}" type="pres">
      <dgm:prSet presAssocID="{7EE42C60-3E18-470D-B0CA-F5F7D29A876B}" presName="thickLine" presStyleLbl="alignNode1" presStyleIdx="1" presStyleCnt="4"/>
      <dgm:spPr/>
    </dgm:pt>
    <dgm:pt modelId="{E02C0A2C-5029-104E-9341-88E4B72B8B7A}" type="pres">
      <dgm:prSet presAssocID="{7EE42C60-3E18-470D-B0CA-F5F7D29A876B}" presName="horz1" presStyleCnt="0"/>
      <dgm:spPr/>
    </dgm:pt>
    <dgm:pt modelId="{BAA580B1-6828-5B42-B8BB-84473DB93C83}" type="pres">
      <dgm:prSet presAssocID="{7EE42C60-3E18-470D-B0CA-F5F7D29A876B}" presName="tx1" presStyleLbl="revTx" presStyleIdx="1" presStyleCnt="4"/>
      <dgm:spPr/>
    </dgm:pt>
    <dgm:pt modelId="{BBCBBC8B-631D-6A4C-BC55-399B411B156D}" type="pres">
      <dgm:prSet presAssocID="{7EE42C60-3E18-470D-B0CA-F5F7D29A876B}" presName="vert1" presStyleCnt="0"/>
      <dgm:spPr/>
    </dgm:pt>
    <dgm:pt modelId="{FB0CA3C7-C667-D348-8D63-04B109A93C1F}" type="pres">
      <dgm:prSet presAssocID="{81724552-AA19-4801-AF29-99F92D8135D3}" presName="thickLine" presStyleLbl="alignNode1" presStyleIdx="2" presStyleCnt="4"/>
      <dgm:spPr/>
    </dgm:pt>
    <dgm:pt modelId="{F8DF0118-4E81-6F49-9A2A-7C9123D1883B}" type="pres">
      <dgm:prSet presAssocID="{81724552-AA19-4801-AF29-99F92D8135D3}" presName="horz1" presStyleCnt="0"/>
      <dgm:spPr/>
    </dgm:pt>
    <dgm:pt modelId="{C9628620-48A5-AF48-9047-B127E0861E41}" type="pres">
      <dgm:prSet presAssocID="{81724552-AA19-4801-AF29-99F92D8135D3}" presName="tx1" presStyleLbl="revTx" presStyleIdx="2" presStyleCnt="4"/>
      <dgm:spPr/>
    </dgm:pt>
    <dgm:pt modelId="{6620A7FF-15B9-DE4E-AA4B-E69F8E122B08}" type="pres">
      <dgm:prSet presAssocID="{81724552-AA19-4801-AF29-99F92D8135D3}" presName="vert1" presStyleCnt="0"/>
      <dgm:spPr/>
    </dgm:pt>
    <dgm:pt modelId="{ACF6648F-C01F-5A4B-BA48-01005D4532F4}" type="pres">
      <dgm:prSet presAssocID="{253C2F2B-D642-44D8-AB0A-5A91A4DCCF2B}" presName="thickLine" presStyleLbl="alignNode1" presStyleIdx="3" presStyleCnt="4"/>
      <dgm:spPr/>
    </dgm:pt>
    <dgm:pt modelId="{D47C7C47-CA3E-7E4C-BABC-AD7CD21B2269}" type="pres">
      <dgm:prSet presAssocID="{253C2F2B-D642-44D8-AB0A-5A91A4DCCF2B}" presName="horz1" presStyleCnt="0"/>
      <dgm:spPr/>
    </dgm:pt>
    <dgm:pt modelId="{B7256587-7AB7-B34A-9300-168FDF6197E4}" type="pres">
      <dgm:prSet presAssocID="{253C2F2B-D642-44D8-AB0A-5A91A4DCCF2B}" presName="tx1" presStyleLbl="revTx" presStyleIdx="3" presStyleCnt="4"/>
      <dgm:spPr/>
    </dgm:pt>
    <dgm:pt modelId="{621FF8C5-18A4-6C4E-AB00-9A796C1160A5}" type="pres">
      <dgm:prSet presAssocID="{253C2F2B-D642-44D8-AB0A-5A91A4DCCF2B}" presName="vert1" presStyleCnt="0"/>
      <dgm:spPr/>
    </dgm:pt>
  </dgm:ptLst>
  <dgm:cxnLst>
    <dgm:cxn modelId="{1FF62805-3205-44A7-A201-5104FB4739DD}" srcId="{97D2A80F-1C24-413E-ABE7-1F923651D2E1}" destId="{253C2F2B-D642-44D8-AB0A-5A91A4DCCF2B}" srcOrd="3" destOrd="0" parTransId="{BA3753FD-4311-4D1B-9599-89D5F9B0FD21}" sibTransId="{428042C0-B455-4054-9855-C62BFCA1726C}"/>
    <dgm:cxn modelId="{DA2A6906-1BFD-204C-A672-568CB18389F6}" type="presOf" srcId="{7EE42C60-3E18-470D-B0CA-F5F7D29A876B}" destId="{BAA580B1-6828-5B42-B8BB-84473DB93C83}" srcOrd="0" destOrd="0" presId="urn:microsoft.com/office/officeart/2008/layout/LinedList"/>
    <dgm:cxn modelId="{977F3174-6A2C-6B4C-BF87-AD632F0808FF}" type="presOf" srcId="{97D2A80F-1C24-413E-ABE7-1F923651D2E1}" destId="{4CD0569A-AD9C-D447-81AF-2AD09FC8237D}" srcOrd="0" destOrd="0" presId="urn:microsoft.com/office/officeart/2008/layout/LinedList"/>
    <dgm:cxn modelId="{E9694FB2-DE1F-4B1E-86EC-BBE80D90F01C}" srcId="{97D2A80F-1C24-413E-ABE7-1F923651D2E1}" destId="{7EE42C60-3E18-470D-B0CA-F5F7D29A876B}" srcOrd="1" destOrd="0" parTransId="{27C4CBC8-79EF-4D93-A4D5-9D36586F6ADC}" sibTransId="{83050E09-FB94-49B1-B559-07C6FBED7450}"/>
    <dgm:cxn modelId="{CDA91DC1-2A15-7E44-9705-9A3B7600DD98}" type="presOf" srcId="{E94E55C1-901D-49CA-9364-E84630F7C796}" destId="{A6F13DAE-9904-E34F-92A3-616EBE6EFE9B}" srcOrd="0" destOrd="0" presId="urn:microsoft.com/office/officeart/2008/layout/LinedList"/>
    <dgm:cxn modelId="{8D6E5CC4-7C9A-4513-959A-0D44D0CD2C80}" srcId="{97D2A80F-1C24-413E-ABE7-1F923651D2E1}" destId="{E94E55C1-901D-49CA-9364-E84630F7C796}" srcOrd="0" destOrd="0" parTransId="{9221C0D9-1E9F-4C20-A686-7454003C8CDC}" sibTransId="{927EBE3C-50DE-472D-8F3E-9E3FCD916EE1}"/>
    <dgm:cxn modelId="{5C02D0D6-A981-7E46-ABEE-0E35AE86705B}" type="presOf" srcId="{253C2F2B-D642-44D8-AB0A-5A91A4DCCF2B}" destId="{B7256587-7AB7-B34A-9300-168FDF6197E4}" srcOrd="0" destOrd="0" presId="urn:microsoft.com/office/officeart/2008/layout/LinedList"/>
    <dgm:cxn modelId="{EBEA57DF-2BE7-AF4F-8879-4502A19F2FB4}" type="presOf" srcId="{81724552-AA19-4801-AF29-99F92D8135D3}" destId="{C9628620-48A5-AF48-9047-B127E0861E41}" srcOrd="0" destOrd="0" presId="urn:microsoft.com/office/officeart/2008/layout/LinedList"/>
    <dgm:cxn modelId="{585FF3E9-D211-40DA-BB27-68452B8334B5}" srcId="{97D2A80F-1C24-413E-ABE7-1F923651D2E1}" destId="{81724552-AA19-4801-AF29-99F92D8135D3}" srcOrd="2" destOrd="0" parTransId="{6CAD1CCA-67BA-4EBF-AE73-BAADA179003C}" sibTransId="{834D350B-F857-4371-B573-DA8FF3798F12}"/>
    <dgm:cxn modelId="{794E9ED5-3A65-D843-A4B7-2AAED4A09A3F}" type="presParOf" srcId="{4CD0569A-AD9C-D447-81AF-2AD09FC8237D}" destId="{D60A29F3-601D-BA46-BC2D-48853D4BDA26}" srcOrd="0" destOrd="0" presId="urn:microsoft.com/office/officeart/2008/layout/LinedList"/>
    <dgm:cxn modelId="{F64D8FEC-B6F3-7646-9957-137291137998}" type="presParOf" srcId="{4CD0569A-AD9C-D447-81AF-2AD09FC8237D}" destId="{349DA7AE-027C-4C42-8723-A06121807734}" srcOrd="1" destOrd="0" presId="urn:microsoft.com/office/officeart/2008/layout/LinedList"/>
    <dgm:cxn modelId="{873870BB-A598-B242-95B9-48140AA19AFF}" type="presParOf" srcId="{349DA7AE-027C-4C42-8723-A06121807734}" destId="{A6F13DAE-9904-E34F-92A3-616EBE6EFE9B}" srcOrd="0" destOrd="0" presId="urn:microsoft.com/office/officeart/2008/layout/LinedList"/>
    <dgm:cxn modelId="{6CC98CF8-3566-FF41-867E-4AA266F8A9E0}" type="presParOf" srcId="{349DA7AE-027C-4C42-8723-A06121807734}" destId="{B02AF633-4BD6-3848-99EE-3FA90FB7F9C9}" srcOrd="1" destOrd="0" presId="urn:microsoft.com/office/officeart/2008/layout/LinedList"/>
    <dgm:cxn modelId="{638946BE-FC1D-FE4F-B158-AF81A1414551}" type="presParOf" srcId="{4CD0569A-AD9C-D447-81AF-2AD09FC8237D}" destId="{B902C4CB-2526-6744-A4EA-C7F412D75976}" srcOrd="2" destOrd="0" presId="urn:microsoft.com/office/officeart/2008/layout/LinedList"/>
    <dgm:cxn modelId="{2DA7314F-9442-9B4F-8D17-272411E88C36}" type="presParOf" srcId="{4CD0569A-AD9C-D447-81AF-2AD09FC8237D}" destId="{E02C0A2C-5029-104E-9341-88E4B72B8B7A}" srcOrd="3" destOrd="0" presId="urn:microsoft.com/office/officeart/2008/layout/LinedList"/>
    <dgm:cxn modelId="{3AD46567-1FD8-BA4F-AB92-FAA3FDC56C81}" type="presParOf" srcId="{E02C0A2C-5029-104E-9341-88E4B72B8B7A}" destId="{BAA580B1-6828-5B42-B8BB-84473DB93C83}" srcOrd="0" destOrd="0" presId="urn:microsoft.com/office/officeart/2008/layout/LinedList"/>
    <dgm:cxn modelId="{99E0840A-0EA8-2E46-BC8A-E163A3C0EFE2}" type="presParOf" srcId="{E02C0A2C-5029-104E-9341-88E4B72B8B7A}" destId="{BBCBBC8B-631D-6A4C-BC55-399B411B156D}" srcOrd="1" destOrd="0" presId="urn:microsoft.com/office/officeart/2008/layout/LinedList"/>
    <dgm:cxn modelId="{83AC69A3-4125-4C4B-AB05-AFB2437C8947}" type="presParOf" srcId="{4CD0569A-AD9C-D447-81AF-2AD09FC8237D}" destId="{FB0CA3C7-C667-D348-8D63-04B109A93C1F}" srcOrd="4" destOrd="0" presId="urn:microsoft.com/office/officeart/2008/layout/LinedList"/>
    <dgm:cxn modelId="{25157BAC-1592-E64C-B584-30FCF117754C}" type="presParOf" srcId="{4CD0569A-AD9C-D447-81AF-2AD09FC8237D}" destId="{F8DF0118-4E81-6F49-9A2A-7C9123D1883B}" srcOrd="5" destOrd="0" presId="urn:microsoft.com/office/officeart/2008/layout/LinedList"/>
    <dgm:cxn modelId="{C32385D1-0AF9-3447-A616-0EEF28E89D74}" type="presParOf" srcId="{F8DF0118-4E81-6F49-9A2A-7C9123D1883B}" destId="{C9628620-48A5-AF48-9047-B127E0861E41}" srcOrd="0" destOrd="0" presId="urn:microsoft.com/office/officeart/2008/layout/LinedList"/>
    <dgm:cxn modelId="{38EDAA42-80E7-2548-AA23-FCE4F716A490}" type="presParOf" srcId="{F8DF0118-4E81-6F49-9A2A-7C9123D1883B}" destId="{6620A7FF-15B9-DE4E-AA4B-E69F8E122B08}" srcOrd="1" destOrd="0" presId="urn:microsoft.com/office/officeart/2008/layout/LinedList"/>
    <dgm:cxn modelId="{C66A9EB0-3B83-054D-9F37-309DA38B855F}" type="presParOf" srcId="{4CD0569A-AD9C-D447-81AF-2AD09FC8237D}" destId="{ACF6648F-C01F-5A4B-BA48-01005D4532F4}" srcOrd="6" destOrd="0" presId="urn:microsoft.com/office/officeart/2008/layout/LinedList"/>
    <dgm:cxn modelId="{9562B916-5A28-2743-BA52-752716F685CB}" type="presParOf" srcId="{4CD0569A-AD9C-D447-81AF-2AD09FC8237D}" destId="{D47C7C47-CA3E-7E4C-BABC-AD7CD21B2269}" srcOrd="7" destOrd="0" presId="urn:microsoft.com/office/officeart/2008/layout/LinedList"/>
    <dgm:cxn modelId="{9905419F-CE7F-CE4E-A3C3-41A7FF5F3C28}" type="presParOf" srcId="{D47C7C47-CA3E-7E4C-BABC-AD7CD21B2269}" destId="{B7256587-7AB7-B34A-9300-168FDF6197E4}" srcOrd="0" destOrd="0" presId="urn:microsoft.com/office/officeart/2008/layout/LinedList"/>
    <dgm:cxn modelId="{05E1DF68-2CD6-6243-B59B-82ED01F06BA6}" type="presParOf" srcId="{D47C7C47-CA3E-7E4C-BABC-AD7CD21B2269}" destId="{621FF8C5-18A4-6C4E-AB00-9A796C1160A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395D793-7D5C-40B4-BBE3-BE376BFA7C3E}"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56B942CF-65A2-48BA-BE21-3BEFA72FBE97}">
      <dgm:prSet custT="1"/>
      <dgm:spPr/>
      <dgm:t>
        <a:bodyPr/>
        <a:lstStyle/>
        <a:p>
          <a:r>
            <a:rPr lang="en-US" sz="1400" dirty="0"/>
            <a:t>Proposal for a Regulation of The European Parliament and the Council laying down </a:t>
          </a:r>
          <a:r>
            <a:rPr lang="en-US" sz="1400" b="1" dirty="0"/>
            <a:t>common provisions </a:t>
          </a:r>
          <a:r>
            <a:rPr lang="en-US" sz="1400" dirty="0"/>
            <a:t>on the European Regional Development Fund, the European Social Fund Plus, the Cohesion Fund, and the European Maritime and Fisheries Fund and financial rules for those and for the Asylum and Migration Fund, the Internal Security Fund and the Border Management and Visa Instrument, COM(2018) 375 final,  29.5.2018 (further – </a:t>
          </a:r>
          <a:r>
            <a:rPr lang="pl-PL" sz="1400" dirty="0" err="1"/>
            <a:t>new</a:t>
          </a:r>
          <a:r>
            <a:rPr lang="pl-PL" sz="1400" dirty="0"/>
            <a:t> </a:t>
          </a:r>
          <a:r>
            <a:rPr lang="en-US" sz="1400" b="1" dirty="0"/>
            <a:t>CPR</a:t>
          </a:r>
          <a:r>
            <a:rPr lang="en-US" sz="1400" dirty="0"/>
            <a:t>);</a:t>
          </a:r>
        </a:p>
      </dgm:t>
    </dgm:pt>
    <dgm:pt modelId="{BBE2A9D9-64AE-4C5D-8D3F-627D3BEAC365}" type="parTrans" cxnId="{2C6AE4BF-2B14-4A6C-80B0-B5B3EFDABB83}">
      <dgm:prSet/>
      <dgm:spPr/>
      <dgm:t>
        <a:bodyPr/>
        <a:lstStyle/>
        <a:p>
          <a:endParaRPr lang="en-US"/>
        </a:p>
      </dgm:t>
    </dgm:pt>
    <dgm:pt modelId="{9C3C58ED-6839-4A5D-8043-FE4AD0ACC3AD}" type="sibTrans" cxnId="{2C6AE4BF-2B14-4A6C-80B0-B5B3EFDABB83}">
      <dgm:prSet/>
      <dgm:spPr/>
      <dgm:t>
        <a:bodyPr/>
        <a:lstStyle/>
        <a:p>
          <a:endParaRPr lang="en-US"/>
        </a:p>
      </dgm:t>
    </dgm:pt>
    <dgm:pt modelId="{C1FEEC0F-317F-425D-998E-D37C9F0FBBDE}">
      <dgm:prSet custT="1"/>
      <dgm:spPr/>
      <dgm:t>
        <a:bodyPr/>
        <a:lstStyle/>
        <a:p>
          <a:r>
            <a:rPr lang="en-US" sz="1400" dirty="0"/>
            <a:t>Proposal for a Regulation of the European Parliament and the Council on specific provisions for the </a:t>
          </a:r>
          <a:r>
            <a:rPr lang="en-US" sz="1400" b="1" dirty="0"/>
            <a:t>European territorial cooperation goal (Interreg) </a:t>
          </a:r>
          <a:r>
            <a:rPr lang="en-US" sz="1400" dirty="0"/>
            <a:t>supported by the European Regional Development Fund and external financing instruments, COM(2018) 374 final, 29.5.2018  (further-  </a:t>
          </a:r>
          <a:r>
            <a:rPr lang="pl-PL" sz="1400" dirty="0" err="1"/>
            <a:t>new</a:t>
          </a:r>
          <a:r>
            <a:rPr lang="pl-PL" sz="1400" dirty="0"/>
            <a:t> </a:t>
          </a:r>
          <a:r>
            <a:rPr lang="en-US" sz="1400" b="1" dirty="0"/>
            <a:t>ETC (Interreg)</a:t>
          </a:r>
          <a:r>
            <a:rPr lang="en-US" sz="1400" dirty="0"/>
            <a:t>);</a:t>
          </a:r>
        </a:p>
      </dgm:t>
    </dgm:pt>
    <dgm:pt modelId="{4591666F-8A0E-453C-A163-BFE904350BDA}" type="parTrans" cxnId="{79CB3DE8-FD00-4A00-A4D4-453F4E7608F4}">
      <dgm:prSet/>
      <dgm:spPr/>
      <dgm:t>
        <a:bodyPr/>
        <a:lstStyle/>
        <a:p>
          <a:endParaRPr lang="en-US"/>
        </a:p>
      </dgm:t>
    </dgm:pt>
    <dgm:pt modelId="{57B0503F-B224-49E8-B620-39978C7A06B9}" type="sibTrans" cxnId="{79CB3DE8-FD00-4A00-A4D4-453F4E7608F4}">
      <dgm:prSet/>
      <dgm:spPr/>
      <dgm:t>
        <a:bodyPr/>
        <a:lstStyle/>
        <a:p>
          <a:endParaRPr lang="en-US"/>
        </a:p>
      </dgm:t>
    </dgm:pt>
    <dgm:pt modelId="{350712A7-960D-442C-98CC-E7C8278DDE20}">
      <dgm:prSet custT="1"/>
      <dgm:spPr/>
      <dgm:t>
        <a:bodyPr/>
        <a:lstStyle/>
        <a:p>
          <a:r>
            <a:rPr lang="en-GB" sz="1400" dirty="0"/>
            <a:t>Proposal for a Regulation of the European Parliament and the Council on a mechanism to resolve legal and administrative obstacles in a cross-border context, COM(2018) 373 final, 29.5.2018 (further- </a:t>
          </a:r>
          <a:r>
            <a:rPr lang="pl-PL" sz="1400" b="1" dirty="0" err="1"/>
            <a:t>European</a:t>
          </a:r>
          <a:r>
            <a:rPr lang="pl-PL" sz="1400" b="1" dirty="0"/>
            <a:t> Cross-</a:t>
          </a:r>
          <a:r>
            <a:rPr lang="pl-PL" sz="1400" b="1" dirty="0" err="1"/>
            <a:t>Border</a:t>
          </a:r>
          <a:r>
            <a:rPr lang="pl-PL" sz="1400" b="1" dirty="0"/>
            <a:t> </a:t>
          </a:r>
          <a:r>
            <a:rPr lang="pl-PL" sz="1400" b="1" dirty="0" err="1"/>
            <a:t>Mechanism</a:t>
          </a:r>
          <a:r>
            <a:rPr lang="pl-PL" sz="1400" b="1" dirty="0"/>
            <a:t>/ </a:t>
          </a:r>
          <a:r>
            <a:rPr lang="en-US" sz="1400" b="1" dirty="0"/>
            <a:t>ECBM);</a:t>
          </a:r>
          <a:endParaRPr lang="en-US" sz="1400" dirty="0"/>
        </a:p>
      </dgm:t>
    </dgm:pt>
    <dgm:pt modelId="{D85B3724-99AB-47B3-A4E7-265B3C140ED5}" type="parTrans" cxnId="{1731FF68-0475-4B61-A8B5-9BA06C8CD6A6}">
      <dgm:prSet/>
      <dgm:spPr/>
      <dgm:t>
        <a:bodyPr/>
        <a:lstStyle/>
        <a:p>
          <a:endParaRPr lang="en-US"/>
        </a:p>
      </dgm:t>
    </dgm:pt>
    <dgm:pt modelId="{3F67C7C9-DB9F-48B5-B3A5-088C47627B41}" type="sibTrans" cxnId="{1731FF68-0475-4B61-A8B5-9BA06C8CD6A6}">
      <dgm:prSet/>
      <dgm:spPr/>
      <dgm:t>
        <a:bodyPr/>
        <a:lstStyle/>
        <a:p>
          <a:endParaRPr lang="en-US"/>
        </a:p>
      </dgm:t>
    </dgm:pt>
    <dgm:pt modelId="{BA61E127-A210-4A60-B4B0-24DC38E76E81}">
      <dgm:prSet custT="1"/>
      <dgm:spPr/>
      <dgm:t>
        <a:bodyPr/>
        <a:lstStyle/>
        <a:p>
          <a:r>
            <a:rPr lang="en-US" sz="1400" dirty="0"/>
            <a:t>Simplification Handbook</a:t>
          </a:r>
          <a:r>
            <a:rPr lang="pl-PL" sz="1400" dirty="0"/>
            <a:t>,</a:t>
          </a:r>
          <a:r>
            <a:rPr lang="en-US" sz="1400" dirty="0"/>
            <a:t> 80 simplification measures in cohesion policy 2021-2027, DG Regio</a:t>
          </a:r>
          <a:r>
            <a:rPr lang="pl-PL" sz="1400" dirty="0"/>
            <a:t> </a:t>
          </a:r>
          <a:r>
            <a:rPr lang="en-US" sz="1400" dirty="0"/>
            <a:t> available online: </a:t>
          </a:r>
          <a:r>
            <a:rPr lang="en-US" sz="1400" dirty="0">
              <a:hlinkClick xmlns:r="http://schemas.openxmlformats.org/officeDocument/2006/relationships" r:id="rId1"/>
            </a:rPr>
            <a:t>https://ec.europa.eu/regional_policy/sources/docgener/factsheet/new_cp/simplification_handbook_en.pdf</a:t>
          </a:r>
          <a:r>
            <a:rPr lang="en-US" sz="1400" dirty="0"/>
            <a:t>.</a:t>
          </a:r>
        </a:p>
      </dgm:t>
    </dgm:pt>
    <dgm:pt modelId="{A085427D-0052-456E-B885-B20B14EDC4D2}" type="parTrans" cxnId="{9BF8A70B-F708-45AB-A814-5D752A240421}">
      <dgm:prSet/>
      <dgm:spPr/>
      <dgm:t>
        <a:bodyPr/>
        <a:lstStyle/>
        <a:p>
          <a:endParaRPr lang="en-US"/>
        </a:p>
      </dgm:t>
    </dgm:pt>
    <dgm:pt modelId="{E5A76B93-E6A4-4964-967D-2F83471FB42A}" type="sibTrans" cxnId="{9BF8A70B-F708-45AB-A814-5D752A240421}">
      <dgm:prSet/>
      <dgm:spPr/>
      <dgm:t>
        <a:bodyPr/>
        <a:lstStyle/>
        <a:p>
          <a:endParaRPr lang="en-US"/>
        </a:p>
      </dgm:t>
    </dgm:pt>
    <dgm:pt modelId="{7E9A0C8F-61F6-684C-8C07-7B8AD2E9117B}" type="pres">
      <dgm:prSet presAssocID="{1395D793-7D5C-40B4-BBE3-BE376BFA7C3E}" presName="vert0" presStyleCnt="0">
        <dgm:presLayoutVars>
          <dgm:dir/>
          <dgm:animOne val="branch"/>
          <dgm:animLvl val="lvl"/>
        </dgm:presLayoutVars>
      </dgm:prSet>
      <dgm:spPr/>
    </dgm:pt>
    <dgm:pt modelId="{5ADB7169-EA2C-1F4F-B636-D2D54525B829}" type="pres">
      <dgm:prSet presAssocID="{56B942CF-65A2-48BA-BE21-3BEFA72FBE97}" presName="thickLine" presStyleLbl="alignNode1" presStyleIdx="0" presStyleCnt="4"/>
      <dgm:spPr/>
    </dgm:pt>
    <dgm:pt modelId="{5864E93B-FFD4-ED46-9305-C34FB39A6C19}" type="pres">
      <dgm:prSet presAssocID="{56B942CF-65A2-48BA-BE21-3BEFA72FBE97}" presName="horz1" presStyleCnt="0"/>
      <dgm:spPr/>
    </dgm:pt>
    <dgm:pt modelId="{935B5DBA-FA15-9B4B-9152-7FC503249284}" type="pres">
      <dgm:prSet presAssocID="{56B942CF-65A2-48BA-BE21-3BEFA72FBE97}" presName="tx1" presStyleLbl="revTx" presStyleIdx="0" presStyleCnt="4"/>
      <dgm:spPr/>
    </dgm:pt>
    <dgm:pt modelId="{A00D55C3-1881-FD40-AC1E-5CE896294A63}" type="pres">
      <dgm:prSet presAssocID="{56B942CF-65A2-48BA-BE21-3BEFA72FBE97}" presName="vert1" presStyleCnt="0"/>
      <dgm:spPr/>
    </dgm:pt>
    <dgm:pt modelId="{41BC793E-5C49-2441-8A0C-B9F63354FA41}" type="pres">
      <dgm:prSet presAssocID="{C1FEEC0F-317F-425D-998E-D37C9F0FBBDE}" presName="thickLine" presStyleLbl="alignNode1" presStyleIdx="1" presStyleCnt="4"/>
      <dgm:spPr/>
    </dgm:pt>
    <dgm:pt modelId="{CAE7FABB-9C0E-EB4A-A8CD-21A68191421D}" type="pres">
      <dgm:prSet presAssocID="{C1FEEC0F-317F-425D-998E-D37C9F0FBBDE}" presName="horz1" presStyleCnt="0"/>
      <dgm:spPr/>
    </dgm:pt>
    <dgm:pt modelId="{86634710-26EA-1744-B73D-BCB901B6ABDE}" type="pres">
      <dgm:prSet presAssocID="{C1FEEC0F-317F-425D-998E-D37C9F0FBBDE}" presName="tx1" presStyleLbl="revTx" presStyleIdx="1" presStyleCnt="4"/>
      <dgm:spPr/>
    </dgm:pt>
    <dgm:pt modelId="{07F37431-FEC4-C542-9C0D-BF4BC9A4AED9}" type="pres">
      <dgm:prSet presAssocID="{C1FEEC0F-317F-425D-998E-D37C9F0FBBDE}" presName="vert1" presStyleCnt="0"/>
      <dgm:spPr/>
    </dgm:pt>
    <dgm:pt modelId="{51670501-C4DC-C04A-90AC-048FD085DFE1}" type="pres">
      <dgm:prSet presAssocID="{350712A7-960D-442C-98CC-E7C8278DDE20}" presName="thickLine" presStyleLbl="alignNode1" presStyleIdx="2" presStyleCnt="4"/>
      <dgm:spPr/>
    </dgm:pt>
    <dgm:pt modelId="{17266DAF-7812-A748-BAF8-54ECF72D0DBA}" type="pres">
      <dgm:prSet presAssocID="{350712A7-960D-442C-98CC-E7C8278DDE20}" presName="horz1" presStyleCnt="0"/>
      <dgm:spPr/>
    </dgm:pt>
    <dgm:pt modelId="{8CC5FCC7-84CF-7E47-AB81-4F8CCCD4AD1A}" type="pres">
      <dgm:prSet presAssocID="{350712A7-960D-442C-98CC-E7C8278DDE20}" presName="tx1" presStyleLbl="revTx" presStyleIdx="2" presStyleCnt="4"/>
      <dgm:spPr/>
    </dgm:pt>
    <dgm:pt modelId="{B9753E00-F1BA-5946-9268-4B75A6EDAAD4}" type="pres">
      <dgm:prSet presAssocID="{350712A7-960D-442C-98CC-E7C8278DDE20}" presName="vert1" presStyleCnt="0"/>
      <dgm:spPr/>
    </dgm:pt>
    <dgm:pt modelId="{0A2FBB1E-695B-8443-BADB-0CFE73EA0112}" type="pres">
      <dgm:prSet presAssocID="{BA61E127-A210-4A60-B4B0-24DC38E76E81}" presName="thickLine" presStyleLbl="alignNode1" presStyleIdx="3" presStyleCnt="4"/>
      <dgm:spPr/>
    </dgm:pt>
    <dgm:pt modelId="{D1E3B184-F85C-8148-AE5C-9D0F293B2400}" type="pres">
      <dgm:prSet presAssocID="{BA61E127-A210-4A60-B4B0-24DC38E76E81}" presName="horz1" presStyleCnt="0"/>
      <dgm:spPr/>
    </dgm:pt>
    <dgm:pt modelId="{AD06DF47-EC81-8641-BC2B-C0782FAAB523}" type="pres">
      <dgm:prSet presAssocID="{BA61E127-A210-4A60-B4B0-24DC38E76E81}" presName="tx1" presStyleLbl="revTx" presStyleIdx="3" presStyleCnt="4"/>
      <dgm:spPr/>
    </dgm:pt>
    <dgm:pt modelId="{78252FDD-0DD8-8B4A-BFF5-59FB13A7C8F9}" type="pres">
      <dgm:prSet presAssocID="{BA61E127-A210-4A60-B4B0-24DC38E76E81}" presName="vert1" presStyleCnt="0"/>
      <dgm:spPr/>
    </dgm:pt>
  </dgm:ptLst>
  <dgm:cxnLst>
    <dgm:cxn modelId="{9BF8A70B-F708-45AB-A814-5D752A240421}" srcId="{1395D793-7D5C-40B4-BBE3-BE376BFA7C3E}" destId="{BA61E127-A210-4A60-B4B0-24DC38E76E81}" srcOrd="3" destOrd="0" parTransId="{A085427D-0052-456E-B885-B20B14EDC4D2}" sibTransId="{E5A76B93-E6A4-4964-967D-2F83471FB42A}"/>
    <dgm:cxn modelId="{1731FF68-0475-4B61-A8B5-9BA06C8CD6A6}" srcId="{1395D793-7D5C-40B4-BBE3-BE376BFA7C3E}" destId="{350712A7-960D-442C-98CC-E7C8278DDE20}" srcOrd="2" destOrd="0" parTransId="{D85B3724-99AB-47B3-A4E7-265B3C140ED5}" sibTransId="{3F67C7C9-DB9F-48B5-B3A5-088C47627B41}"/>
    <dgm:cxn modelId="{D1B91474-A6A3-7C43-B559-6C57685F5846}" type="presOf" srcId="{56B942CF-65A2-48BA-BE21-3BEFA72FBE97}" destId="{935B5DBA-FA15-9B4B-9152-7FC503249284}" srcOrd="0" destOrd="0" presId="urn:microsoft.com/office/officeart/2008/layout/LinedList"/>
    <dgm:cxn modelId="{9191B697-394C-2E4A-9905-B62EF37912C6}" type="presOf" srcId="{1395D793-7D5C-40B4-BBE3-BE376BFA7C3E}" destId="{7E9A0C8F-61F6-684C-8C07-7B8AD2E9117B}" srcOrd="0" destOrd="0" presId="urn:microsoft.com/office/officeart/2008/layout/LinedList"/>
    <dgm:cxn modelId="{2C6AE4BF-2B14-4A6C-80B0-B5B3EFDABB83}" srcId="{1395D793-7D5C-40B4-BBE3-BE376BFA7C3E}" destId="{56B942CF-65A2-48BA-BE21-3BEFA72FBE97}" srcOrd="0" destOrd="0" parTransId="{BBE2A9D9-64AE-4C5D-8D3F-627D3BEAC365}" sibTransId="{9C3C58ED-6839-4A5D-8043-FE4AD0ACC3AD}"/>
    <dgm:cxn modelId="{0FCA09C1-D826-1647-8BF4-5D95952D5ACF}" type="presOf" srcId="{BA61E127-A210-4A60-B4B0-24DC38E76E81}" destId="{AD06DF47-EC81-8641-BC2B-C0782FAAB523}" srcOrd="0" destOrd="0" presId="urn:microsoft.com/office/officeart/2008/layout/LinedList"/>
    <dgm:cxn modelId="{FDE84ACA-6E56-144D-B87B-F23F932EF0EB}" type="presOf" srcId="{C1FEEC0F-317F-425D-998E-D37C9F0FBBDE}" destId="{86634710-26EA-1744-B73D-BCB901B6ABDE}" srcOrd="0" destOrd="0" presId="urn:microsoft.com/office/officeart/2008/layout/LinedList"/>
    <dgm:cxn modelId="{452678CA-ACAE-2245-B98D-7BAA20A75E50}" type="presOf" srcId="{350712A7-960D-442C-98CC-E7C8278DDE20}" destId="{8CC5FCC7-84CF-7E47-AB81-4F8CCCD4AD1A}" srcOrd="0" destOrd="0" presId="urn:microsoft.com/office/officeart/2008/layout/LinedList"/>
    <dgm:cxn modelId="{79CB3DE8-FD00-4A00-A4D4-453F4E7608F4}" srcId="{1395D793-7D5C-40B4-BBE3-BE376BFA7C3E}" destId="{C1FEEC0F-317F-425D-998E-D37C9F0FBBDE}" srcOrd="1" destOrd="0" parTransId="{4591666F-8A0E-453C-A163-BFE904350BDA}" sibTransId="{57B0503F-B224-49E8-B620-39978C7A06B9}"/>
    <dgm:cxn modelId="{A5EA88A7-F288-C84B-8FC3-D1D272355102}" type="presParOf" srcId="{7E9A0C8F-61F6-684C-8C07-7B8AD2E9117B}" destId="{5ADB7169-EA2C-1F4F-B636-D2D54525B829}" srcOrd="0" destOrd="0" presId="urn:microsoft.com/office/officeart/2008/layout/LinedList"/>
    <dgm:cxn modelId="{170246CF-0ED1-0841-BAFC-7393A5F9A1E4}" type="presParOf" srcId="{7E9A0C8F-61F6-684C-8C07-7B8AD2E9117B}" destId="{5864E93B-FFD4-ED46-9305-C34FB39A6C19}" srcOrd="1" destOrd="0" presId="urn:microsoft.com/office/officeart/2008/layout/LinedList"/>
    <dgm:cxn modelId="{94A64746-CBEF-B74A-952A-1940B5104D80}" type="presParOf" srcId="{5864E93B-FFD4-ED46-9305-C34FB39A6C19}" destId="{935B5DBA-FA15-9B4B-9152-7FC503249284}" srcOrd="0" destOrd="0" presId="urn:microsoft.com/office/officeart/2008/layout/LinedList"/>
    <dgm:cxn modelId="{B0817837-6866-C84D-B64D-93AC68E9E551}" type="presParOf" srcId="{5864E93B-FFD4-ED46-9305-C34FB39A6C19}" destId="{A00D55C3-1881-FD40-AC1E-5CE896294A63}" srcOrd="1" destOrd="0" presId="urn:microsoft.com/office/officeart/2008/layout/LinedList"/>
    <dgm:cxn modelId="{BF8AFFB8-3038-0740-9554-D6282A582315}" type="presParOf" srcId="{7E9A0C8F-61F6-684C-8C07-7B8AD2E9117B}" destId="{41BC793E-5C49-2441-8A0C-B9F63354FA41}" srcOrd="2" destOrd="0" presId="urn:microsoft.com/office/officeart/2008/layout/LinedList"/>
    <dgm:cxn modelId="{C5863999-396F-9A40-8A50-CBC6BA6F7562}" type="presParOf" srcId="{7E9A0C8F-61F6-684C-8C07-7B8AD2E9117B}" destId="{CAE7FABB-9C0E-EB4A-A8CD-21A68191421D}" srcOrd="3" destOrd="0" presId="urn:microsoft.com/office/officeart/2008/layout/LinedList"/>
    <dgm:cxn modelId="{BAF44657-AF37-894B-90C3-98E8F0097A42}" type="presParOf" srcId="{CAE7FABB-9C0E-EB4A-A8CD-21A68191421D}" destId="{86634710-26EA-1744-B73D-BCB901B6ABDE}" srcOrd="0" destOrd="0" presId="urn:microsoft.com/office/officeart/2008/layout/LinedList"/>
    <dgm:cxn modelId="{5AFEE47A-897B-E140-9732-288E4CC6D250}" type="presParOf" srcId="{CAE7FABB-9C0E-EB4A-A8CD-21A68191421D}" destId="{07F37431-FEC4-C542-9C0D-BF4BC9A4AED9}" srcOrd="1" destOrd="0" presId="urn:microsoft.com/office/officeart/2008/layout/LinedList"/>
    <dgm:cxn modelId="{90604A9E-9419-2848-A722-2571833507EF}" type="presParOf" srcId="{7E9A0C8F-61F6-684C-8C07-7B8AD2E9117B}" destId="{51670501-C4DC-C04A-90AC-048FD085DFE1}" srcOrd="4" destOrd="0" presId="urn:microsoft.com/office/officeart/2008/layout/LinedList"/>
    <dgm:cxn modelId="{D807DCEE-7004-0344-8676-8C9D4294DEF2}" type="presParOf" srcId="{7E9A0C8F-61F6-684C-8C07-7B8AD2E9117B}" destId="{17266DAF-7812-A748-BAF8-54ECF72D0DBA}" srcOrd="5" destOrd="0" presId="urn:microsoft.com/office/officeart/2008/layout/LinedList"/>
    <dgm:cxn modelId="{4EC45325-D928-604C-A8EF-EEA27032E610}" type="presParOf" srcId="{17266DAF-7812-A748-BAF8-54ECF72D0DBA}" destId="{8CC5FCC7-84CF-7E47-AB81-4F8CCCD4AD1A}" srcOrd="0" destOrd="0" presId="urn:microsoft.com/office/officeart/2008/layout/LinedList"/>
    <dgm:cxn modelId="{9BF6D43A-A8C2-9D49-9973-ADC81B165240}" type="presParOf" srcId="{17266DAF-7812-A748-BAF8-54ECF72D0DBA}" destId="{B9753E00-F1BA-5946-9268-4B75A6EDAAD4}" srcOrd="1" destOrd="0" presId="urn:microsoft.com/office/officeart/2008/layout/LinedList"/>
    <dgm:cxn modelId="{DC9BC52C-041E-5F48-A6E7-7A90D6F6948D}" type="presParOf" srcId="{7E9A0C8F-61F6-684C-8C07-7B8AD2E9117B}" destId="{0A2FBB1E-695B-8443-BADB-0CFE73EA0112}" srcOrd="6" destOrd="0" presId="urn:microsoft.com/office/officeart/2008/layout/LinedList"/>
    <dgm:cxn modelId="{C377C0AF-08C1-7E42-B131-42204C8E2C34}" type="presParOf" srcId="{7E9A0C8F-61F6-684C-8C07-7B8AD2E9117B}" destId="{D1E3B184-F85C-8148-AE5C-9D0F293B2400}" srcOrd="7" destOrd="0" presId="urn:microsoft.com/office/officeart/2008/layout/LinedList"/>
    <dgm:cxn modelId="{CEF2BE2A-5A32-814D-B75C-651E7EBCFC6F}" type="presParOf" srcId="{D1E3B184-F85C-8148-AE5C-9D0F293B2400}" destId="{AD06DF47-EC81-8641-BC2B-C0782FAAB523}" srcOrd="0" destOrd="0" presId="urn:microsoft.com/office/officeart/2008/layout/LinedList"/>
    <dgm:cxn modelId="{86B4704B-CFF5-A34F-AD8F-4C6EC13BE186}" type="presParOf" srcId="{D1E3B184-F85C-8148-AE5C-9D0F293B2400}" destId="{78252FDD-0DD8-8B4A-BFF5-59FB13A7C8F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4572B4C-B4AF-4346-86C4-DFB81A1E37DF}"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3B26EE96-C135-4379-9D2B-3B5299BFC045}">
      <dgm:prSet/>
      <dgm:spPr/>
      <dgm:t>
        <a:bodyPr/>
        <a:lstStyle/>
        <a:p>
          <a:r>
            <a:rPr lang="en-GB" u="sng"/>
            <a:t>Financing will be not linked to costs and verification of invoices</a:t>
          </a:r>
          <a:r>
            <a:rPr lang="en-GB"/>
            <a:t>; whole focus of control will be switched  from costs, reimbursement and checks linked to individual projects to tracking </a:t>
          </a:r>
          <a:r>
            <a:rPr lang="en-GB" b="1"/>
            <a:t>deliverables and results</a:t>
          </a:r>
          <a:r>
            <a:rPr lang="en-GB"/>
            <a:t> for the projects, a group of projects or schemes- Art. 46 CPR; </a:t>
          </a:r>
          <a:endParaRPr lang="en-US"/>
        </a:p>
      </dgm:t>
    </dgm:pt>
    <dgm:pt modelId="{06ED316C-006B-4DDF-8044-B67375837BCA}" type="parTrans" cxnId="{366CACD4-6452-4B17-B3BD-71E532FEB7B5}">
      <dgm:prSet/>
      <dgm:spPr/>
      <dgm:t>
        <a:bodyPr/>
        <a:lstStyle/>
        <a:p>
          <a:endParaRPr lang="en-US"/>
        </a:p>
      </dgm:t>
    </dgm:pt>
    <dgm:pt modelId="{5D525DBD-D621-4EA7-8DFD-8E5E5FB85EF9}" type="sibTrans" cxnId="{366CACD4-6452-4B17-B3BD-71E532FEB7B5}">
      <dgm:prSet/>
      <dgm:spPr/>
      <dgm:t>
        <a:bodyPr/>
        <a:lstStyle/>
        <a:p>
          <a:endParaRPr lang="en-US"/>
        </a:p>
      </dgm:t>
    </dgm:pt>
    <dgm:pt modelId="{DA7483B6-F974-432C-9463-02AE71C81909}">
      <dgm:prSet/>
      <dgm:spPr/>
      <dgm:t>
        <a:bodyPr/>
        <a:lstStyle/>
        <a:p>
          <a:r>
            <a:rPr lang="en-GB"/>
            <a:t>Payments from the Commission to the Member State or region </a:t>
          </a:r>
          <a:r>
            <a:rPr lang="en-GB" b="1"/>
            <a:t>conditional</a:t>
          </a:r>
          <a:r>
            <a:rPr lang="en-GB"/>
            <a:t> on the achievement of </a:t>
          </a:r>
          <a:r>
            <a:rPr lang="en-GB" b="1"/>
            <a:t>pre-agreed results/outputs</a:t>
          </a:r>
          <a:r>
            <a:rPr lang="en-GB"/>
            <a:t> or completion of policy actions or processes-- Art. 46 CPR. </a:t>
          </a:r>
          <a:endParaRPr lang="en-US"/>
        </a:p>
      </dgm:t>
    </dgm:pt>
    <dgm:pt modelId="{301895C1-61FE-4371-AAA8-F861210093EB}" type="parTrans" cxnId="{C056BE50-0F79-4E1F-9859-315ECE8C7A61}">
      <dgm:prSet/>
      <dgm:spPr/>
      <dgm:t>
        <a:bodyPr/>
        <a:lstStyle/>
        <a:p>
          <a:endParaRPr lang="en-US"/>
        </a:p>
      </dgm:t>
    </dgm:pt>
    <dgm:pt modelId="{FD215C1F-6AF8-45AB-85CE-678F8B14135C}" type="sibTrans" cxnId="{C056BE50-0F79-4E1F-9859-315ECE8C7A61}">
      <dgm:prSet/>
      <dgm:spPr/>
      <dgm:t>
        <a:bodyPr/>
        <a:lstStyle/>
        <a:p>
          <a:endParaRPr lang="en-US"/>
        </a:p>
      </dgm:t>
    </dgm:pt>
    <dgm:pt modelId="{6504466E-B03E-E648-BDBB-99F4B689534A}" type="pres">
      <dgm:prSet presAssocID="{A4572B4C-B4AF-4346-86C4-DFB81A1E37DF}" presName="vert0" presStyleCnt="0">
        <dgm:presLayoutVars>
          <dgm:dir/>
          <dgm:animOne val="branch"/>
          <dgm:animLvl val="lvl"/>
        </dgm:presLayoutVars>
      </dgm:prSet>
      <dgm:spPr/>
    </dgm:pt>
    <dgm:pt modelId="{8B209EBD-BFAC-F042-98B5-B61EB05A1534}" type="pres">
      <dgm:prSet presAssocID="{3B26EE96-C135-4379-9D2B-3B5299BFC045}" presName="thickLine" presStyleLbl="alignNode1" presStyleIdx="0" presStyleCnt="2"/>
      <dgm:spPr/>
    </dgm:pt>
    <dgm:pt modelId="{79A61B8E-27B6-1048-BA26-AE62856F6026}" type="pres">
      <dgm:prSet presAssocID="{3B26EE96-C135-4379-9D2B-3B5299BFC045}" presName="horz1" presStyleCnt="0"/>
      <dgm:spPr/>
    </dgm:pt>
    <dgm:pt modelId="{5D21418C-38E8-824A-9C4A-C61C3D2414AF}" type="pres">
      <dgm:prSet presAssocID="{3B26EE96-C135-4379-9D2B-3B5299BFC045}" presName="tx1" presStyleLbl="revTx" presStyleIdx="0" presStyleCnt="2"/>
      <dgm:spPr/>
    </dgm:pt>
    <dgm:pt modelId="{3E3020F6-EE51-BF43-85A1-97C1B42D066F}" type="pres">
      <dgm:prSet presAssocID="{3B26EE96-C135-4379-9D2B-3B5299BFC045}" presName="vert1" presStyleCnt="0"/>
      <dgm:spPr/>
    </dgm:pt>
    <dgm:pt modelId="{D5989927-09A9-3A4C-B3D7-73A4E6564E2C}" type="pres">
      <dgm:prSet presAssocID="{DA7483B6-F974-432C-9463-02AE71C81909}" presName="thickLine" presStyleLbl="alignNode1" presStyleIdx="1" presStyleCnt="2"/>
      <dgm:spPr/>
    </dgm:pt>
    <dgm:pt modelId="{E25455E1-415B-234E-ADA2-70655E14B2CD}" type="pres">
      <dgm:prSet presAssocID="{DA7483B6-F974-432C-9463-02AE71C81909}" presName="horz1" presStyleCnt="0"/>
      <dgm:spPr/>
    </dgm:pt>
    <dgm:pt modelId="{32B93ED5-25D5-4C49-921E-BFDD13DBAD87}" type="pres">
      <dgm:prSet presAssocID="{DA7483B6-F974-432C-9463-02AE71C81909}" presName="tx1" presStyleLbl="revTx" presStyleIdx="1" presStyleCnt="2"/>
      <dgm:spPr/>
    </dgm:pt>
    <dgm:pt modelId="{EA017AB3-EBEF-984E-A317-C7A043343483}" type="pres">
      <dgm:prSet presAssocID="{DA7483B6-F974-432C-9463-02AE71C81909}" presName="vert1" presStyleCnt="0"/>
      <dgm:spPr/>
    </dgm:pt>
  </dgm:ptLst>
  <dgm:cxnLst>
    <dgm:cxn modelId="{D092812B-1211-7B4D-AFC7-90637EF7AC70}" type="presOf" srcId="{A4572B4C-B4AF-4346-86C4-DFB81A1E37DF}" destId="{6504466E-B03E-E648-BDBB-99F4B689534A}" srcOrd="0" destOrd="0" presId="urn:microsoft.com/office/officeart/2008/layout/LinedList"/>
    <dgm:cxn modelId="{C056BE50-0F79-4E1F-9859-315ECE8C7A61}" srcId="{A4572B4C-B4AF-4346-86C4-DFB81A1E37DF}" destId="{DA7483B6-F974-432C-9463-02AE71C81909}" srcOrd="1" destOrd="0" parTransId="{301895C1-61FE-4371-AAA8-F861210093EB}" sibTransId="{FD215C1F-6AF8-45AB-85CE-678F8B14135C}"/>
    <dgm:cxn modelId="{E4830C64-8972-DA4E-A127-83010F6C5D85}" type="presOf" srcId="{DA7483B6-F974-432C-9463-02AE71C81909}" destId="{32B93ED5-25D5-4C49-921E-BFDD13DBAD87}" srcOrd="0" destOrd="0" presId="urn:microsoft.com/office/officeart/2008/layout/LinedList"/>
    <dgm:cxn modelId="{2CAEBF8A-85F5-5A44-AE75-A11E94890B86}" type="presOf" srcId="{3B26EE96-C135-4379-9D2B-3B5299BFC045}" destId="{5D21418C-38E8-824A-9C4A-C61C3D2414AF}" srcOrd="0" destOrd="0" presId="urn:microsoft.com/office/officeart/2008/layout/LinedList"/>
    <dgm:cxn modelId="{366CACD4-6452-4B17-B3BD-71E532FEB7B5}" srcId="{A4572B4C-B4AF-4346-86C4-DFB81A1E37DF}" destId="{3B26EE96-C135-4379-9D2B-3B5299BFC045}" srcOrd="0" destOrd="0" parTransId="{06ED316C-006B-4DDF-8044-B67375837BCA}" sibTransId="{5D525DBD-D621-4EA7-8DFD-8E5E5FB85EF9}"/>
    <dgm:cxn modelId="{FBA071E3-55FA-8C41-9EF0-614559E73DEF}" type="presParOf" srcId="{6504466E-B03E-E648-BDBB-99F4B689534A}" destId="{8B209EBD-BFAC-F042-98B5-B61EB05A1534}" srcOrd="0" destOrd="0" presId="urn:microsoft.com/office/officeart/2008/layout/LinedList"/>
    <dgm:cxn modelId="{0D9DE7AA-A6C1-0541-8889-132F7BE60DAA}" type="presParOf" srcId="{6504466E-B03E-E648-BDBB-99F4B689534A}" destId="{79A61B8E-27B6-1048-BA26-AE62856F6026}" srcOrd="1" destOrd="0" presId="urn:microsoft.com/office/officeart/2008/layout/LinedList"/>
    <dgm:cxn modelId="{5A6D9661-B3E1-4945-9DEF-4C985FA25439}" type="presParOf" srcId="{79A61B8E-27B6-1048-BA26-AE62856F6026}" destId="{5D21418C-38E8-824A-9C4A-C61C3D2414AF}" srcOrd="0" destOrd="0" presId="urn:microsoft.com/office/officeart/2008/layout/LinedList"/>
    <dgm:cxn modelId="{71E060A5-7799-8046-88A3-8A22955F3255}" type="presParOf" srcId="{79A61B8E-27B6-1048-BA26-AE62856F6026}" destId="{3E3020F6-EE51-BF43-85A1-97C1B42D066F}" srcOrd="1" destOrd="0" presId="urn:microsoft.com/office/officeart/2008/layout/LinedList"/>
    <dgm:cxn modelId="{F762705F-A33A-7F4C-BFA1-801242C0CE01}" type="presParOf" srcId="{6504466E-B03E-E648-BDBB-99F4B689534A}" destId="{D5989927-09A9-3A4C-B3D7-73A4E6564E2C}" srcOrd="2" destOrd="0" presId="urn:microsoft.com/office/officeart/2008/layout/LinedList"/>
    <dgm:cxn modelId="{4109AEC3-2FAE-3A4D-81B9-3CC41463E351}" type="presParOf" srcId="{6504466E-B03E-E648-BDBB-99F4B689534A}" destId="{E25455E1-415B-234E-ADA2-70655E14B2CD}" srcOrd="3" destOrd="0" presId="urn:microsoft.com/office/officeart/2008/layout/LinedList"/>
    <dgm:cxn modelId="{A25DE3F2-B432-3B4E-9E52-EA0FEBB01C6B}" type="presParOf" srcId="{E25455E1-415B-234E-ADA2-70655E14B2CD}" destId="{32B93ED5-25D5-4C49-921E-BFDD13DBAD87}" srcOrd="0" destOrd="0" presId="urn:microsoft.com/office/officeart/2008/layout/LinedList"/>
    <dgm:cxn modelId="{FCAD5B5F-A2F6-5448-B9E3-AC712AF2FF11}" type="presParOf" srcId="{E25455E1-415B-234E-ADA2-70655E14B2CD}" destId="{EA017AB3-EBEF-984E-A317-C7A04334348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CF04C0-2A51-494F-AB01-1079995A9192}"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2E0AB407-5F8B-4773-9350-2BB41413110A}">
      <dgm:prSet/>
      <dgm:spPr/>
      <dgm:t>
        <a:bodyPr/>
        <a:lstStyle/>
        <a:p>
          <a:r>
            <a:rPr lang="en-GB"/>
            <a:t>The first time a common set of Common </a:t>
          </a:r>
          <a:r>
            <a:rPr lang="en-GB" b="1"/>
            <a:t>result indicators for the European territorial cooperation goal (Interreg) will be introduced- </a:t>
          </a:r>
          <a:r>
            <a:rPr lang="en-GB"/>
            <a:t>Art. 33 new ETC (Interreg) regulation); </a:t>
          </a:r>
          <a:endParaRPr lang="en-US"/>
        </a:p>
      </dgm:t>
    </dgm:pt>
    <dgm:pt modelId="{B93D268D-5D9D-4D49-9D7E-FFF5D74C32D5}" type="parTrans" cxnId="{11DF9F6F-DC54-4AD5-BC78-69D35192E2B3}">
      <dgm:prSet/>
      <dgm:spPr/>
      <dgm:t>
        <a:bodyPr/>
        <a:lstStyle/>
        <a:p>
          <a:endParaRPr lang="en-US"/>
        </a:p>
      </dgm:t>
    </dgm:pt>
    <dgm:pt modelId="{0A435757-966B-4B54-A564-6FF4691DA975}" type="sibTrans" cxnId="{11DF9F6F-DC54-4AD5-BC78-69D35192E2B3}">
      <dgm:prSet/>
      <dgm:spPr/>
      <dgm:t>
        <a:bodyPr/>
        <a:lstStyle/>
        <a:p>
          <a:endParaRPr lang="en-US"/>
        </a:p>
      </dgm:t>
    </dgm:pt>
    <dgm:pt modelId="{958A26AE-503F-4169-8D8E-D414E8444080}">
      <dgm:prSet/>
      <dgm:spPr/>
      <dgm:t>
        <a:bodyPr/>
        <a:lstStyle/>
        <a:p>
          <a:r>
            <a:rPr lang="en-GB"/>
            <a:t>For the future, all indicators used in the programmes will be part of the performance framework. </a:t>
          </a:r>
          <a:r>
            <a:rPr lang="en-GB" u="sng"/>
            <a:t>There isn't any obligation to have programme specific indicators</a:t>
          </a:r>
          <a:r>
            <a:rPr lang="en-GB"/>
            <a:t>- Art. 12-13 new CPR;</a:t>
          </a:r>
          <a:endParaRPr lang="en-US"/>
        </a:p>
      </dgm:t>
    </dgm:pt>
    <dgm:pt modelId="{6C791B34-3146-4217-818A-16FFE94FBC83}" type="parTrans" cxnId="{05239EB7-EB76-4F09-8D07-FCF2A3178AE6}">
      <dgm:prSet/>
      <dgm:spPr/>
      <dgm:t>
        <a:bodyPr/>
        <a:lstStyle/>
        <a:p>
          <a:endParaRPr lang="en-US"/>
        </a:p>
      </dgm:t>
    </dgm:pt>
    <dgm:pt modelId="{A0ABBAB1-1615-408A-9669-F7A2CC304366}" type="sibTrans" cxnId="{05239EB7-EB76-4F09-8D07-FCF2A3178AE6}">
      <dgm:prSet/>
      <dgm:spPr/>
      <dgm:t>
        <a:bodyPr/>
        <a:lstStyle/>
        <a:p>
          <a:endParaRPr lang="en-US"/>
        </a:p>
      </dgm:t>
    </dgm:pt>
    <dgm:pt modelId="{07763E5C-CE44-49FE-B046-C6073F4A3419}">
      <dgm:prSet/>
      <dgm:spPr/>
      <dgm:t>
        <a:bodyPr/>
        <a:lstStyle/>
        <a:p>
          <a:r>
            <a:rPr lang="en-GB"/>
            <a:t>It will make it possible to </a:t>
          </a:r>
          <a:r>
            <a:rPr lang="en-GB" u="sng"/>
            <a:t>report results in real time</a:t>
          </a:r>
          <a:r>
            <a:rPr lang="en-GB"/>
            <a:t> on the Open Data Platform and to compare them across programmes and Member States. </a:t>
          </a:r>
          <a:endParaRPr lang="en-US"/>
        </a:p>
      </dgm:t>
    </dgm:pt>
    <dgm:pt modelId="{F42E7611-678A-4416-ACC7-980B08A70212}" type="parTrans" cxnId="{6E73CD8E-1D25-4FE2-9591-42437678E016}">
      <dgm:prSet/>
      <dgm:spPr/>
      <dgm:t>
        <a:bodyPr/>
        <a:lstStyle/>
        <a:p>
          <a:endParaRPr lang="en-US"/>
        </a:p>
      </dgm:t>
    </dgm:pt>
    <dgm:pt modelId="{6C0D84A6-3B12-4AF8-8926-16683E28A18B}" type="sibTrans" cxnId="{6E73CD8E-1D25-4FE2-9591-42437678E016}">
      <dgm:prSet/>
      <dgm:spPr/>
      <dgm:t>
        <a:bodyPr/>
        <a:lstStyle/>
        <a:p>
          <a:endParaRPr lang="en-US"/>
        </a:p>
      </dgm:t>
    </dgm:pt>
    <dgm:pt modelId="{6B6EFD4B-8598-F946-9048-0D73278518A6}" type="pres">
      <dgm:prSet presAssocID="{BFCF04C0-2A51-494F-AB01-1079995A9192}" presName="vert0" presStyleCnt="0">
        <dgm:presLayoutVars>
          <dgm:dir/>
          <dgm:animOne val="branch"/>
          <dgm:animLvl val="lvl"/>
        </dgm:presLayoutVars>
      </dgm:prSet>
      <dgm:spPr/>
    </dgm:pt>
    <dgm:pt modelId="{E4C922AD-5B61-0E41-A1C7-C06EB4FA7855}" type="pres">
      <dgm:prSet presAssocID="{2E0AB407-5F8B-4773-9350-2BB41413110A}" presName="thickLine" presStyleLbl="alignNode1" presStyleIdx="0" presStyleCnt="3"/>
      <dgm:spPr/>
    </dgm:pt>
    <dgm:pt modelId="{66169EF8-1864-9E4C-8C8A-009E69667A7C}" type="pres">
      <dgm:prSet presAssocID="{2E0AB407-5F8B-4773-9350-2BB41413110A}" presName="horz1" presStyleCnt="0"/>
      <dgm:spPr/>
    </dgm:pt>
    <dgm:pt modelId="{0535424F-AF17-7A45-89A8-BCE5A986E350}" type="pres">
      <dgm:prSet presAssocID="{2E0AB407-5F8B-4773-9350-2BB41413110A}" presName="tx1" presStyleLbl="revTx" presStyleIdx="0" presStyleCnt="3"/>
      <dgm:spPr/>
    </dgm:pt>
    <dgm:pt modelId="{67A2F0E8-A2A2-684D-A40D-525E2916CDA1}" type="pres">
      <dgm:prSet presAssocID="{2E0AB407-5F8B-4773-9350-2BB41413110A}" presName="vert1" presStyleCnt="0"/>
      <dgm:spPr/>
    </dgm:pt>
    <dgm:pt modelId="{0029B035-6E54-3D4A-8EA2-6C1B801B6E6D}" type="pres">
      <dgm:prSet presAssocID="{958A26AE-503F-4169-8D8E-D414E8444080}" presName="thickLine" presStyleLbl="alignNode1" presStyleIdx="1" presStyleCnt="3"/>
      <dgm:spPr/>
    </dgm:pt>
    <dgm:pt modelId="{0572928C-57FC-0347-8035-7694BF8B16BA}" type="pres">
      <dgm:prSet presAssocID="{958A26AE-503F-4169-8D8E-D414E8444080}" presName="horz1" presStyleCnt="0"/>
      <dgm:spPr/>
    </dgm:pt>
    <dgm:pt modelId="{8C507E46-3F30-3F45-89F1-CD4EB5ED232A}" type="pres">
      <dgm:prSet presAssocID="{958A26AE-503F-4169-8D8E-D414E8444080}" presName="tx1" presStyleLbl="revTx" presStyleIdx="1" presStyleCnt="3"/>
      <dgm:spPr/>
    </dgm:pt>
    <dgm:pt modelId="{B0D95ADB-FD68-3548-863D-07A4F06C12A1}" type="pres">
      <dgm:prSet presAssocID="{958A26AE-503F-4169-8D8E-D414E8444080}" presName="vert1" presStyleCnt="0"/>
      <dgm:spPr/>
    </dgm:pt>
    <dgm:pt modelId="{3D8C7B1B-1293-0D4C-9FCC-657321EF2A91}" type="pres">
      <dgm:prSet presAssocID="{07763E5C-CE44-49FE-B046-C6073F4A3419}" presName="thickLine" presStyleLbl="alignNode1" presStyleIdx="2" presStyleCnt="3"/>
      <dgm:spPr/>
    </dgm:pt>
    <dgm:pt modelId="{D6735B47-1792-4D44-A8EE-4369A8928873}" type="pres">
      <dgm:prSet presAssocID="{07763E5C-CE44-49FE-B046-C6073F4A3419}" presName="horz1" presStyleCnt="0"/>
      <dgm:spPr/>
    </dgm:pt>
    <dgm:pt modelId="{3C39FF76-5014-F249-99FF-198FA09ED78D}" type="pres">
      <dgm:prSet presAssocID="{07763E5C-CE44-49FE-B046-C6073F4A3419}" presName="tx1" presStyleLbl="revTx" presStyleIdx="2" presStyleCnt="3"/>
      <dgm:spPr/>
    </dgm:pt>
    <dgm:pt modelId="{E9F60274-C679-394A-B4A9-650BF2284A6D}" type="pres">
      <dgm:prSet presAssocID="{07763E5C-CE44-49FE-B046-C6073F4A3419}" presName="vert1" presStyleCnt="0"/>
      <dgm:spPr/>
    </dgm:pt>
  </dgm:ptLst>
  <dgm:cxnLst>
    <dgm:cxn modelId="{A6FEDC20-86E2-C048-8E09-B1F80577FFC9}" type="presOf" srcId="{958A26AE-503F-4169-8D8E-D414E8444080}" destId="{8C507E46-3F30-3F45-89F1-CD4EB5ED232A}" srcOrd="0" destOrd="0" presId="urn:microsoft.com/office/officeart/2008/layout/LinedList"/>
    <dgm:cxn modelId="{C5901146-7E8C-2E41-8C50-57C9A4A772E9}" type="presOf" srcId="{07763E5C-CE44-49FE-B046-C6073F4A3419}" destId="{3C39FF76-5014-F249-99FF-198FA09ED78D}" srcOrd="0" destOrd="0" presId="urn:microsoft.com/office/officeart/2008/layout/LinedList"/>
    <dgm:cxn modelId="{04762364-3A2E-8D44-BE5F-2365AAD863A2}" type="presOf" srcId="{2E0AB407-5F8B-4773-9350-2BB41413110A}" destId="{0535424F-AF17-7A45-89A8-BCE5A986E350}" srcOrd="0" destOrd="0" presId="urn:microsoft.com/office/officeart/2008/layout/LinedList"/>
    <dgm:cxn modelId="{11DF9F6F-DC54-4AD5-BC78-69D35192E2B3}" srcId="{BFCF04C0-2A51-494F-AB01-1079995A9192}" destId="{2E0AB407-5F8B-4773-9350-2BB41413110A}" srcOrd="0" destOrd="0" parTransId="{B93D268D-5D9D-4D49-9D7E-FFF5D74C32D5}" sibTransId="{0A435757-966B-4B54-A564-6FF4691DA975}"/>
    <dgm:cxn modelId="{6E73CD8E-1D25-4FE2-9591-42437678E016}" srcId="{BFCF04C0-2A51-494F-AB01-1079995A9192}" destId="{07763E5C-CE44-49FE-B046-C6073F4A3419}" srcOrd="2" destOrd="0" parTransId="{F42E7611-678A-4416-ACC7-980B08A70212}" sibTransId="{6C0D84A6-3B12-4AF8-8926-16683E28A18B}"/>
    <dgm:cxn modelId="{05239EB7-EB76-4F09-8D07-FCF2A3178AE6}" srcId="{BFCF04C0-2A51-494F-AB01-1079995A9192}" destId="{958A26AE-503F-4169-8D8E-D414E8444080}" srcOrd="1" destOrd="0" parTransId="{6C791B34-3146-4217-818A-16FFE94FBC83}" sibTransId="{A0ABBAB1-1615-408A-9669-F7A2CC304366}"/>
    <dgm:cxn modelId="{BFCE39DD-991A-824B-A38C-7A338639A0A6}" type="presOf" srcId="{BFCF04C0-2A51-494F-AB01-1079995A9192}" destId="{6B6EFD4B-8598-F946-9048-0D73278518A6}" srcOrd="0" destOrd="0" presId="urn:microsoft.com/office/officeart/2008/layout/LinedList"/>
    <dgm:cxn modelId="{7B5119DD-DAE2-2A44-8484-427D0C19EC46}" type="presParOf" srcId="{6B6EFD4B-8598-F946-9048-0D73278518A6}" destId="{E4C922AD-5B61-0E41-A1C7-C06EB4FA7855}" srcOrd="0" destOrd="0" presId="urn:microsoft.com/office/officeart/2008/layout/LinedList"/>
    <dgm:cxn modelId="{29F9B40B-C903-2B4C-8719-AB115CCDF417}" type="presParOf" srcId="{6B6EFD4B-8598-F946-9048-0D73278518A6}" destId="{66169EF8-1864-9E4C-8C8A-009E69667A7C}" srcOrd="1" destOrd="0" presId="urn:microsoft.com/office/officeart/2008/layout/LinedList"/>
    <dgm:cxn modelId="{887A4625-FB71-FD42-898F-9B2612E0B66E}" type="presParOf" srcId="{66169EF8-1864-9E4C-8C8A-009E69667A7C}" destId="{0535424F-AF17-7A45-89A8-BCE5A986E350}" srcOrd="0" destOrd="0" presId="urn:microsoft.com/office/officeart/2008/layout/LinedList"/>
    <dgm:cxn modelId="{B6D183C6-C713-6B47-A949-D78893A647F1}" type="presParOf" srcId="{66169EF8-1864-9E4C-8C8A-009E69667A7C}" destId="{67A2F0E8-A2A2-684D-A40D-525E2916CDA1}" srcOrd="1" destOrd="0" presId="urn:microsoft.com/office/officeart/2008/layout/LinedList"/>
    <dgm:cxn modelId="{8AB53006-0710-864F-865B-AA524F3AD590}" type="presParOf" srcId="{6B6EFD4B-8598-F946-9048-0D73278518A6}" destId="{0029B035-6E54-3D4A-8EA2-6C1B801B6E6D}" srcOrd="2" destOrd="0" presId="urn:microsoft.com/office/officeart/2008/layout/LinedList"/>
    <dgm:cxn modelId="{F8F2C0D7-95BF-CD4A-B405-E04FC279D42F}" type="presParOf" srcId="{6B6EFD4B-8598-F946-9048-0D73278518A6}" destId="{0572928C-57FC-0347-8035-7694BF8B16BA}" srcOrd="3" destOrd="0" presId="urn:microsoft.com/office/officeart/2008/layout/LinedList"/>
    <dgm:cxn modelId="{7B5103EC-C85A-3145-96F2-0828B6E5ECD9}" type="presParOf" srcId="{0572928C-57FC-0347-8035-7694BF8B16BA}" destId="{8C507E46-3F30-3F45-89F1-CD4EB5ED232A}" srcOrd="0" destOrd="0" presId="urn:microsoft.com/office/officeart/2008/layout/LinedList"/>
    <dgm:cxn modelId="{B1DF2B4A-0C3F-9C4B-B671-492927A84BCD}" type="presParOf" srcId="{0572928C-57FC-0347-8035-7694BF8B16BA}" destId="{B0D95ADB-FD68-3548-863D-07A4F06C12A1}" srcOrd="1" destOrd="0" presId="urn:microsoft.com/office/officeart/2008/layout/LinedList"/>
    <dgm:cxn modelId="{A5E5ACD6-2CAA-E44D-AECD-BECEC3630ADE}" type="presParOf" srcId="{6B6EFD4B-8598-F946-9048-0D73278518A6}" destId="{3D8C7B1B-1293-0D4C-9FCC-657321EF2A91}" srcOrd="4" destOrd="0" presId="urn:microsoft.com/office/officeart/2008/layout/LinedList"/>
    <dgm:cxn modelId="{F394FA5F-0514-B246-A4CC-EB20F6E84D6C}" type="presParOf" srcId="{6B6EFD4B-8598-F946-9048-0D73278518A6}" destId="{D6735B47-1792-4D44-A8EE-4369A8928873}" srcOrd="5" destOrd="0" presId="urn:microsoft.com/office/officeart/2008/layout/LinedList"/>
    <dgm:cxn modelId="{7F8C293C-330B-4C43-9012-B867BB5C19D4}" type="presParOf" srcId="{D6735B47-1792-4D44-A8EE-4369A8928873}" destId="{3C39FF76-5014-F249-99FF-198FA09ED78D}" srcOrd="0" destOrd="0" presId="urn:microsoft.com/office/officeart/2008/layout/LinedList"/>
    <dgm:cxn modelId="{3383AA8A-75D3-2948-82E9-9A5C10414BC2}" type="presParOf" srcId="{D6735B47-1792-4D44-A8EE-4369A8928873}" destId="{E9F60274-C679-394A-B4A9-650BF2284A6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FB806FF-DAAF-40A0-86C9-8460F3C03B7C}"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A3D90BA-C8E3-4C2C-80D2-0F52B452F269}">
      <dgm:prSet/>
      <dgm:spPr/>
      <dgm:t>
        <a:bodyPr/>
        <a:lstStyle/>
        <a:p>
          <a:r>
            <a:rPr lang="pl-PL"/>
            <a:t>European Cross-Border Mechanism (</a:t>
          </a:r>
          <a:r>
            <a:rPr lang="en-US"/>
            <a:t>ECBM) will enable Member States to agree on a </a:t>
          </a:r>
          <a:r>
            <a:rPr lang="en-US" b="1"/>
            <a:t>single set of standards/rules </a:t>
          </a:r>
          <a:r>
            <a:rPr lang="en-US"/>
            <a:t>used for projects implemented in more than one Member State;</a:t>
          </a:r>
        </a:p>
      </dgm:t>
    </dgm:pt>
    <dgm:pt modelId="{2336FCA8-D4D5-428C-9A0C-318907A83F37}" type="parTrans" cxnId="{FEC4D846-6EDF-4387-B90E-3A0A964D6C2E}">
      <dgm:prSet/>
      <dgm:spPr/>
      <dgm:t>
        <a:bodyPr/>
        <a:lstStyle/>
        <a:p>
          <a:endParaRPr lang="en-US"/>
        </a:p>
      </dgm:t>
    </dgm:pt>
    <dgm:pt modelId="{20837182-B48C-4E93-8944-5D8FF0D99132}" type="sibTrans" cxnId="{FEC4D846-6EDF-4387-B90E-3A0A964D6C2E}">
      <dgm:prSet/>
      <dgm:spPr/>
      <dgm:t>
        <a:bodyPr/>
        <a:lstStyle/>
        <a:p>
          <a:endParaRPr lang="en-US"/>
        </a:p>
      </dgm:t>
    </dgm:pt>
    <dgm:pt modelId="{DE11B140-635D-4AEA-9205-A2F8F34FC75A}">
      <dgm:prSet/>
      <dgm:spPr/>
      <dgm:t>
        <a:bodyPr/>
        <a:lstStyle/>
        <a:p>
          <a:r>
            <a:rPr lang="en-GB"/>
            <a:t>ECBM  will allow one </a:t>
          </a:r>
          <a:r>
            <a:rPr lang="en-GB" b="1"/>
            <a:t>Member State </a:t>
          </a:r>
          <a:r>
            <a:rPr lang="en-GB"/>
            <a:t>to apply </a:t>
          </a:r>
          <a:r>
            <a:rPr lang="en-GB" b="1"/>
            <a:t>their legal provision in another Member State for a concretely defined case</a:t>
          </a:r>
          <a:r>
            <a:rPr lang="en-GB"/>
            <a:t>. That will help to solve cross-border challenges (especially concerning health services, labour regulation, local public transport and business development) due to differences in administrative practices and national legal frameworks;</a:t>
          </a:r>
          <a:endParaRPr lang="en-US"/>
        </a:p>
      </dgm:t>
    </dgm:pt>
    <dgm:pt modelId="{36472518-45F8-4724-996E-2D5A687DCD95}" type="parTrans" cxnId="{58693740-1EF5-4831-8847-2C2FB55369AE}">
      <dgm:prSet/>
      <dgm:spPr/>
      <dgm:t>
        <a:bodyPr/>
        <a:lstStyle/>
        <a:p>
          <a:endParaRPr lang="en-US"/>
        </a:p>
      </dgm:t>
    </dgm:pt>
    <dgm:pt modelId="{D86F29B2-2A04-4BBB-A86D-9A593F4AEC14}" type="sibTrans" cxnId="{58693740-1EF5-4831-8847-2C2FB55369AE}">
      <dgm:prSet/>
      <dgm:spPr/>
      <dgm:t>
        <a:bodyPr/>
        <a:lstStyle/>
        <a:p>
          <a:endParaRPr lang="en-US"/>
        </a:p>
      </dgm:t>
    </dgm:pt>
    <dgm:pt modelId="{E060FB79-B9B4-4300-AB1E-97685453CBD9}">
      <dgm:prSet/>
      <dgm:spPr/>
      <dgm:t>
        <a:bodyPr/>
        <a:lstStyle/>
        <a:p>
          <a:r>
            <a:rPr lang="en-GB"/>
            <a:t>ECBM  will help to change programmes from primarily managing and distributing funds toward acting as </a:t>
          </a:r>
          <a:r>
            <a:rPr lang="en-GB" b="1"/>
            <a:t>institutions of exchange, facilitating cross-border activity </a:t>
          </a:r>
          <a:r>
            <a:rPr lang="en-GB"/>
            <a:t>and being a centre for strategic planning. </a:t>
          </a:r>
          <a:endParaRPr lang="en-US"/>
        </a:p>
      </dgm:t>
    </dgm:pt>
    <dgm:pt modelId="{78185566-ADEE-4D25-88C2-B462E75655DB}" type="parTrans" cxnId="{B30FD08E-C168-446C-A77F-42A558513A2C}">
      <dgm:prSet/>
      <dgm:spPr/>
      <dgm:t>
        <a:bodyPr/>
        <a:lstStyle/>
        <a:p>
          <a:endParaRPr lang="en-US"/>
        </a:p>
      </dgm:t>
    </dgm:pt>
    <dgm:pt modelId="{46421E93-B811-40AE-9AD4-95E4206C6DFA}" type="sibTrans" cxnId="{B30FD08E-C168-446C-A77F-42A558513A2C}">
      <dgm:prSet/>
      <dgm:spPr/>
      <dgm:t>
        <a:bodyPr/>
        <a:lstStyle/>
        <a:p>
          <a:endParaRPr lang="en-US"/>
        </a:p>
      </dgm:t>
    </dgm:pt>
    <dgm:pt modelId="{E973407F-6D75-AF41-AC0E-97ABE4F0EC45}" type="pres">
      <dgm:prSet presAssocID="{6FB806FF-DAAF-40A0-86C9-8460F3C03B7C}" presName="vert0" presStyleCnt="0">
        <dgm:presLayoutVars>
          <dgm:dir/>
          <dgm:animOne val="branch"/>
          <dgm:animLvl val="lvl"/>
        </dgm:presLayoutVars>
      </dgm:prSet>
      <dgm:spPr/>
    </dgm:pt>
    <dgm:pt modelId="{037EDD2D-A20F-BB43-88B2-B50FE5F8EBB8}" type="pres">
      <dgm:prSet presAssocID="{FA3D90BA-C8E3-4C2C-80D2-0F52B452F269}" presName="thickLine" presStyleLbl="alignNode1" presStyleIdx="0" presStyleCnt="3"/>
      <dgm:spPr/>
    </dgm:pt>
    <dgm:pt modelId="{C2DC03D7-CF54-9040-8E6C-0B78FB333D62}" type="pres">
      <dgm:prSet presAssocID="{FA3D90BA-C8E3-4C2C-80D2-0F52B452F269}" presName="horz1" presStyleCnt="0"/>
      <dgm:spPr/>
    </dgm:pt>
    <dgm:pt modelId="{F585F88A-1564-9145-9CAA-A1B5C624E3CE}" type="pres">
      <dgm:prSet presAssocID="{FA3D90BA-C8E3-4C2C-80D2-0F52B452F269}" presName="tx1" presStyleLbl="revTx" presStyleIdx="0" presStyleCnt="3"/>
      <dgm:spPr/>
    </dgm:pt>
    <dgm:pt modelId="{155EC3EC-B1DD-DD48-AB89-764206DA6BB6}" type="pres">
      <dgm:prSet presAssocID="{FA3D90BA-C8E3-4C2C-80D2-0F52B452F269}" presName="vert1" presStyleCnt="0"/>
      <dgm:spPr/>
    </dgm:pt>
    <dgm:pt modelId="{1EF98CEF-69BC-9F42-92B3-164DF92B25BE}" type="pres">
      <dgm:prSet presAssocID="{DE11B140-635D-4AEA-9205-A2F8F34FC75A}" presName="thickLine" presStyleLbl="alignNode1" presStyleIdx="1" presStyleCnt="3"/>
      <dgm:spPr/>
    </dgm:pt>
    <dgm:pt modelId="{B4237780-3760-1C46-837F-234DAC02B9F0}" type="pres">
      <dgm:prSet presAssocID="{DE11B140-635D-4AEA-9205-A2F8F34FC75A}" presName="horz1" presStyleCnt="0"/>
      <dgm:spPr/>
    </dgm:pt>
    <dgm:pt modelId="{D93E7975-F523-3F43-B306-4C478285CFED}" type="pres">
      <dgm:prSet presAssocID="{DE11B140-635D-4AEA-9205-A2F8F34FC75A}" presName="tx1" presStyleLbl="revTx" presStyleIdx="1" presStyleCnt="3"/>
      <dgm:spPr/>
    </dgm:pt>
    <dgm:pt modelId="{A4B201FE-736C-054D-95E5-4AE753621D86}" type="pres">
      <dgm:prSet presAssocID="{DE11B140-635D-4AEA-9205-A2F8F34FC75A}" presName="vert1" presStyleCnt="0"/>
      <dgm:spPr/>
    </dgm:pt>
    <dgm:pt modelId="{C332F92D-80D6-5648-BD8D-93141786649E}" type="pres">
      <dgm:prSet presAssocID="{E060FB79-B9B4-4300-AB1E-97685453CBD9}" presName="thickLine" presStyleLbl="alignNode1" presStyleIdx="2" presStyleCnt="3"/>
      <dgm:spPr/>
    </dgm:pt>
    <dgm:pt modelId="{05F01FD0-76FC-2B45-8524-A6EFA5542C48}" type="pres">
      <dgm:prSet presAssocID="{E060FB79-B9B4-4300-AB1E-97685453CBD9}" presName="horz1" presStyleCnt="0"/>
      <dgm:spPr/>
    </dgm:pt>
    <dgm:pt modelId="{804F1FAA-2585-004E-BC71-789AECABF7BB}" type="pres">
      <dgm:prSet presAssocID="{E060FB79-B9B4-4300-AB1E-97685453CBD9}" presName="tx1" presStyleLbl="revTx" presStyleIdx="2" presStyleCnt="3"/>
      <dgm:spPr/>
    </dgm:pt>
    <dgm:pt modelId="{9815D27B-EFA0-8C4A-AC4A-005650CA8D94}" type="pres">
      <dgm:prSet presAssocID="{E060FB79-B9B4-4300-AB1E-97685453CBD9}" presName="vert1" presStyleCnt="0"/>
      <dgm:spPr/>
    </dgm:pt>
  </dgm:ptLst>
  <dgm:cxnLst>
    <dgm:cxn modelId="{58693740-1EF5-4831-8847-2C2FB55369AE}" srcId="{6FB806FF-DAAF-40A0-86C9-8460F3C03B7C}" destId="{DE11B140-635D-4AEA-9205-A2F8F34FC75A}" srcOrd="1" destOrd="0" parTransId="{36472518-45F8-4724-996E-2D5A687DCD95}" sibTransId="{D86F29B2-2A04-4BBB-A86D-9A593F4AEC14}"/>
    <dgm:cxn modelId="{FEC4D846-6EDF-4387-B90E-3A0A964D6C2E}" srcId="{6FB806FF-DAAF-40A0-86C9-8460F3C03B7C}" destId="{FA3D90BA-C8E3-4C2C-80D2-0F52B452F269}" srcOrd="0" destOrd="0" parTransId="{2336FCA8-D4D5-428C-9A0C-318907A83F37}" sibTransId="{20837182-B48C-4E93-8944-5D8FF0D99132}"/>
    <dgm:cxn modelId="{D0A21972-AE0D-E341-A7CD-483AD995B218}" type="presOf" srcId="{FA3D90BA-C8E3-4C2C-80D2-0F52B452F269}" destId="{F585F88A-1564-9145-9CAA-A1B5C624E3CE}" srcOrd="0" destOrd="0" presId="urn:microsoft.com/office/officeart/2008/layout/LinedList"/>
    <dgm:cxn modelId="{516D7472-19F2-F24B-869D-DE9C8026125C}" type="presOf" srcId="{6FB806FF-DAAF-40A0-86C9-8460F3C03B7C}" destId="{E973407F-6D75-AF41-AC0E-97ABE4F0EC45}" srcOrd="0" destOrd="0" presId="urn:microsoft.com/office/officeart/2008/layout/LinedList"/>
    <dgm:cxn modelId="{B30FD08E-C168-446C-A77F-42A558513A2C}" srcId="{6FB806FF-DAAF-40A0-86C9-8460F3C03B7C}" destId="{E060FB79-B9B4-4300-AB1E-97685453CBD9}" srcOrd="2" destOrd="0" parTransId="{78185566-ADEE-4D25-88C2-B462E75655DB}" sibTransId="{46421E93-B811-40AE-9AD4-95E4206C6DFA}"/>
    <dgm:cxn modelId="{541E4991-C8CC-1443-B59B-92917C6822B5}" type="presOf" srcId="{DE11B140-635D-4AEA-9205-A2F8F34FC75A}" destId="{D93E7975-F523-3F43-B306-4C478285CFED}" srcOrd="0" destOrd="0" presId="urn:microsoft.com/office/officeart/2008/layout/LinedList"/>
    <dgm:cxn modelId="{B9A667CE-BB96-0C40-8620-7B80E66832DD}" type="presOf" srcId="{E060FB79-B9B4-4300-AB1E-97685453CBD9}" destId="{804F1FAA-2585-004E-BC71-789AECABF7BB}" srcOrd="0" destOrd="0" presId="urn:microsoft.com/office/officeart/2008/layout/LinedList"/>
    <dgm:cxn modelId="{59219181-AFA0-FC44-9630-8501479CD301}" type="presParOf" srcId="{E973407F-6D75-AF41-AC0E-97ABE4F0EC45}" destId="{037EDD2D-A20F-BB43-88B2-B50FE5F8EBB8}" srcOrd="0" destOrd="0" presId="urn:microsoft.com/office/officeart/2008/layout/LinedList"/>
    <dgm:cxn modelId="{8B818EAB-2530-7F4C-B6C6-BBA89B8D6282}" type="presParOf" srcId="{E973407F-6D75-AF41-AC0E-97ABE4F0EC45}" destId="{C2DC03D7-CF54-9040-8E6C-0B78FB333D62}" srcOrd="1" destOrd="0" presId="urn:microsoft.com/office/officeart/2008/layout/LinedList"/>
    <dgm:cxn modelId="{42905D76-DCDE-834B-8E2B-886ACEAEE23F}" type="presParOf" srcId="{C2DC03D7-CF54-9040-8E6C-0B78FB333D62}" destId="{F585F88A-1564-9145-9CAA-A1B5C624E3CE}" srcOrd="0" destOrd="0" presId="urn:microsoft.com/office/officeart/2008/layout/LinedList"/>
    <dgm:cxn modelId="{5CAE6727-B416-E943-A77A-2EFF5F98FA17}" type="presParOf" srcId="{C2DC03D7-CF54-9040-8E6C-0B78FB333D62}" destId="{155EC3EC-B1DD-DD48-AB89-764206DA6BB6}" srcOrd="1" destOrd="0" presId="urn:microsoft.com/office/officeart/2008/layout/LinedList"/>
    <dgm:cxn modelId="{FE31FEFA-C61D-F247-8083-8231B69ADB4E}" type="presParOf" srcId="{E973407F-6D75-AF41-AC0E-97ABE4F0EC45}" destId="{1EF98CEF-69BC-9F42-92B3-164DF92B25BE}" srcOrd="2" destOrd="0" presId="urn:microsoft.com/office/officeart/2008/layout/LinedList"/>
    <dgm:cxn modelId="{8C29BFC5-4C5C-194F-A08C-9C2A846BE954}" type="presParOf" srcId="{E973407F-6D75-AF41-AC0E-97ABE4F0EC45}" destId="{B4237780-3760-1C46-837F-234DAC02B9F0}" srcOrd="3" destOrd="0" presId="urn:microsoft.com/office/officeart/2008/layout/LinedList"/>
    <dgm:cxn modelId="{37CFF7B8-ABBF-EC46-8ED7-7FC1FB6C6170}" type="presParOf" srcId="{B4237780-3760-1C46-837F-234DAC02B9F0}" destId="{D93E7975-F523-3F43-B306-4C478285CFED}" srcOrd="0" destOrd="0" presId="urn:microsoft.com/office/officeart/2008/layout/LinedList"/>
    <dgm:cxn modelId="{73AC76E8-091C-A44B-B422-EED78D7DC268}" type="presParOf" srcId="{B4237780-3760-1C46-837F-234DAC02B9F0}" destId="{A4B201FE-736C-054D-95E5-4AE753621D86}" srcOrd="1" destOrd="0" presId="urn:microsoft.com/office/officeart/2008/layout/LinedList"/>
    <dgm:cxn modelId="{4ED65F09-F918-7147-8FB1-D9C46EACBECB}" type="presParOf" srcId="{E973407F-6D75-AF41-AC0E-97ABE4F0EC45}" destId="{C332F92D-80D6-5648-BD8D-93141786649E}" srcOrd="4" destOrd="0" presId="urn:microsoft.com/office/officeart/2008/layout/LinedList"/>
    <dgm:cxn modelId="{A1729013-1D58-6748-B0A3-0EE16F337F26}" type="presParOf" srcId="{E973407F-6D75-AF41-AC0E-97ABE4F0EC45}" destId="{05F01FD0-76FC-2B45-8524-A6EFA5542C48}" srcOrd="5" destOrd="0" presId="urn:microsoft.com/office/officeart/2008/layout/LinedList"/>
    <dgm:cxn modelId="{C1E754F8-434B-5B46-97E4-790C872E6B32}" type="presParOf" srcId="{05F01FD0-76FC-2B45-8524-A6EFA5542C48}" destId="{804F1FAA-2585-004E-BC71-789AECABF7BB}" srcOrd="0" destOrd="0" presId="urn:microsoft.com/office/officeart/2008/layout/LinedList"/>
    <dgm:cxn modelId="{DDE8BB0C-329C-1A4E-9660-C656F3449BA3}" type="presParOf" srcId="{05F01FD0-76FC-2B45-8524-A6EFA5542C48}" destId="{9815D27B-EFA0-8C4A-AC4A-005650CA8D9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22AFC-2D8E-4DB6-B3F4-392FF2A9D806}"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590BBCF2-262B-4F05-8BD1-77FB0FA98E43}">
      <dgm:prSet/>
      <dgm:spPr/>
      <dgm:t>
        <a:bodyPr/>
        <a:lstStyle/>
        <a:p>
          <a:r>
            <a:rPr lang="en-US"/>
            <a:t>Public institutions are collecting and processing big data information based on their responsibilities (e. g. size of investments into municipality, number of crimes) </a:t>
          </a:r>
        </a:p>
      </dgm:t>
    </dgm:pt>
    <dgm:pt modelId="{F2DD764D-5E2F-4EE6-AA0C-B9EDA6930E1C}" type="parTrans" cxnId="{77FD80E5-9E68-4119-99DC-1CA0C44309DC}">
      <dgm:prSet/>
      <dgm:spPr/>
      <dgm:t>
        <a:bodyPr/>
        <a:lstStyle/>
        <a:p>
          <a:endParaRPr lang="en-US"/>
        </a:p>
      </dgm:t>
    </dgm:pt>
    <dgm:pt modelId="{360D6C79-98AA-434B-97A5-1FDF5FC544B2}" type="sibTrans" cxnId="{77FD80E5-9E68-4119-99DC-1CA0C44309DC}">
      <dgm:prSet/>
      <dgm:spPr/>
      <dgm:t>
        <a:bodyPr/>
        <a:lstStyle/>
        <a:p>
          <a:endParaRPr lang="en-US"/>
        </a:p>
      </dgm:t>
    </dgm:pt>
    <dgm:pt modelId="{062BC9DD-D5C0-46A1-AE35-AE26A641FCAC}">
      <dgm:prSet/>
      <dgm:spPr/>
      <dgm:t>
        <a:bodyPr/>
        <a:lstStyle/>
        <a:p>
          <a:r>
            <a:rPr lang="en-US"/>
            <a:t>Big data is received from companies, based on bilateral contracts (e. g. shops/ local banks – regarding usage of bank cards by persons from abroad)</a:t>
          </a:r>
        </a:p>
      </dgm:t>
    </dgm:pt>
    <dgm:pt modelId="{74C60690-243E-4020-9048-F2FC5AF7B45D}" type="parTrans" cxnId="{59063603-CB8D-43D4-9D3B-4E1423AAF809}">
      <dgm:prSet/>
      <dgm:spPr/>
      <dgm:t>
        <a:bodyPr/>
        <a:lstStyle/>
        <a:p>
          <a:endParaRPr lang="en-US"/>
        </a:p>
      </dgm:t>
    </dgm:pt>
    <dgm:pt modelId="{33D966EE-45ED-4FD4-A453-5F0995B93522}" type="sibTrans" cxnId="{59063603-CB8D-43D4-9D3B-4E1423AAF809}">
      <dgm:prSet/>
      <dgm:spPr/>
      <dgm:t>
        <a:bodyPr/>
        <a:lstStyle/>
        <a:p>
          <a:endParaRPr lang="en-US"/>
        </a:p>
      </dgm:t>
    </dgm:pt>
    <dgm:pt modelId="{D26E8920-1A94-4F6B-9B4A-D03574C5411E}">
      <dgm:prSet/>
      <dgm:spPr/>
      <dgm:t>
        <a:bodyPr/>
        <a:lstStyle/>
        <a:p>
          <a:r>
            <a:rPr lang="en-US"/>
            <a:t>It can be received using special equipment – counter of users of different road section. It is suggested to foresee such equipment during preparation of technical documentation, otherwise data collected will not reflect trends and users. </a:t>
          </a:r>
        </a:p>
      </dgm:t>
    </dgm:pt>
    <dgm:pt modelId="{2389C000-CFFB-403A-B077-465E81777792}" type="parTrans" cxnId="{2370CE5A-64BF-49C6-A80C-CB68BF35F78A}">
      <dgm:prSet/>
      <dgm:spPr/>
      <dgm:t>
        <a:bodyPr/>
        <a:lstStyle/>
        <a:p>
          <a:endParaRPr lang="en-US"/>
        </a:p>
      </dgm:t>
    </dgm:pt>
    <dgm:pt modelId="{C2E23AD5-9C0A-4128-8E17-81E4C46AB402}" type="sibTrans" cxnId="{2370CE5A-64BF-49C6-A80C-CB68BF35F78A}">
      <dgm:prSet/>
      <dgm:spPr/>
      <dgm:t>
        <a:bodyPr/>
        <a:lstStyle/>
        <a:p>
          <a:endParaRPr lang="en-US"/>
        </a:p>
      </dgm:t>
    </dgm:pt>
    <dgm:pt modelId="{96EA3E82-4BE1-A046-B86F-ED0B6D3205B4}" type="pres">
      <dgm:prSet presAssocID="{9BE22AFC-2D8E-4DB6-B3F4-392FF2A9D806}" presName="vert0" presStyleCnt="0">
        <dgm:presLayoutVars>
          <dgm:dir/>
          <dgm:animOne val="branch"/>
          <dgm:animLvl val="lvl"/>
        </dgm:presLayoutVars>
      </dgm:prSet>
      <dgm:spPr/>
    </dgm:pt>
    <dgm:pt modelId="{96926E64-F94E-D146-87EB-063F46272F31}" type="pres">
      <dgm:prSet presAssocID="{590BBCF2-262B-4F05-8BD1-77FB0FA98E43}" presName="thickLine" presStyleLbl="alignNode1" presStyleIdx="0" presStyleCnt="3"/>
      <dgm:spPr/>
    </dgm:pt>
    <dgm:pt modelId="{52FC0555-15B3-D540-8913-D860123F71C4}" type="pres">
      <dgm:prSet presAssocID="{590BBCF2-262B-4F05-8BD1-77FB0FA98E43}" presName="horz1" presStyleCnt="0"/>
      <dgm:spPr/>
    </dgm:pt>
    <dgm:pt modelId="{CE9A9606-E07E-BA46-BB03-7C68FEC9EF42}" type="pres">
      <dgm:prSet presAssocID="{590BBCF2-262B-4F05-8BD1-77FB0FA98E43}" presName="tx1" presStyleLbl="revTx" presStyleIdx="0" presStyleCnt="3"/>
      <dgm:spPr/>
    </dgm:pt>
    <dgm:pt modelId="{1CA0846D-5D92-B14C-86E5-BCB02285662E}" type="pres">
      <dgm:prSet presAssocID="{590BBCF2-262B-4F05-8BD1-77FB0FA98E43}" presName="vert1" presStyleCnt="0"/>
      <dgm:spPr/>
    </dgm:pt>
    <dgm:pt modelId="{F69666C8-961F-D247-BCB0-7378072A6B0D}" type="pres">
      <dgm:prSet presAssocID="{062BC9DD-D5C0-46A1-AE35-AE26A641FCAC}" presName="thickLine" presStyleLbl="alignNode1" presStyleIdx="1" presStyleCnt="3"/>
      <dgm:spPr/>
    </dgm:pt>
    <dgm:pt modelId="{E6E30A0C-3F51-3C4B-8EC5-6419D02EE651}" type="pres">
      <dgm:prSet presAssocID="{062BC9DD-D5C0-46A1-AE35-AE26A641FCAC}" presName="horz1" presStyleCnt="0"/>
      <dgm:spPr/>
    </dgm:pt>
    <dgm:pt modelId="{3FAE632A-0F23-6743-A80A-8DAA5A90456B}" type="pres">
      <dgm:prSet presAssocID="{062BC9DD-D5C0-46A1-AE35-AE26A641FCAC}" presName="tx1" presStyleLbl="revTx" presStyleIdx="1" presStyleCnt="3"/>
      <dgm:spPr/>
    </dgm:pt>
    <dgm:pt modelId="{4A5F1A6C-322A-844B-BA82-1F48B150B976}" type="pres">
      <dgm:prSet presAssocID="{062BC9DD-D5C0-46A1-AE35-AE26A641FCAC}" presName="vert1" presStyleCnt="0"/>
      <dgm:spPr/>
    </dgm:pt>
    <dgm:pt modelId="{C3F6AEE8-4255-9C48-B842-2C5D9A7C88C1}" type="pres">
      <dgm:prSet presAssocID="{D26E8920-1A94-4F6B-9B4A-D03574C5411E}" presName="thickLine" presStyleLbl="alignNode1" presStyleIdx="2" presStyleCnt="3"/>
      <dgm:spPr/>
    </dgm:pt>
    <dgm:pt modelId="{6E644654-6923-154D-99F6-A1C40023B413}" type="pres">
      <dgm:prSet presAssocID="{D26E8920-1A94-4F6B-9B4A-D03574C5411E}" presName="horz1" presStyleCnt="0"/>
      <dgm:spPr/>
    </dgm:pt>
    <dgm:pt modelId="{DBAE58EC-E569-884F-A0B0-9AFBC030435B}" type="pres">
      <dgm:prSet presAssocID="{D26E8920-1A94-4F6B-9B4A-D03574C5411E}" presName="tx1" presStyleLbl="revTx" presStyleIdx="2" presStyleCnt="3"/>
      <dgm:spPr/>
    </dgm:pt>
    <dgm:pt modelId="{A3300A90-6BC1-7D45-B911-8AB419634382}" type="pres">
      <dgm:prSet presAssocID="{D26E8920-1A94-4F6B-9B4A-D03574C5411E}" presName="vert1" presStyleCnt="0"/>
      <dgm:spPr/>
    </dgm:pt>
  </dgm:ptLst>
  <dgm:cxnLst>
    <dgm:cxn modelId="{59063603-CB8D-43D4-9D3B-4E1423AAF809}" srcId="{9BE22AFC-2D8E-4DB6-B3F4-392FF2A9D806}" destId="{062BC9DD-D5C0-46A1-AE35-AE26A641FCAC}" srcOrd="1" destOrd="0" parTransId="{74C60690-243E-4020-9048-F2FC5AF7B45D}" sibTransId="{33D966EE-45ED-4FD4-A453-5F0995B93522}"/>
    <dgm:cxn modelId="{A7529E0E-E488-4340-BD9D-28CE1CDBD656}" type="presOf" srcId="{D26E8920-1A94-4F6B-9B4A-D03574C5411E}" destId="{DBAE58EC-E569-884F-A0B0-9AFBC030435B}" srcOrd="0" destOrd="0" presId="urn:microsoft.com/office/officeart/2008/layout/LinedList"/>
    <dgm:cxn modelId="{2370CE5A-64BF-49C6-A80C-CB68BF35F78A}" srcId="{9BE22AFC-2D8E-4DB6-B3F4-392FF2A9D806}" destId="{D26E8920-1A94-4F6B-9B4A-D03574C5411E}" srcOrd="2" destOrd="0" parTransId="{2389C000-CFFB-403A-B077-465E81777792}" sibTransId="{C2E23AD5-9C0A-4128-8E17-81E4C46AB402}"/>
    <dgm:cxn modelId="{1CF31B86-FA8C-E84D-A69E-846161A95C57}" type="presOf" srcId="{590BBCF2-262B-4F05-8BD1-77FB0FA98E43}" destId="{CE9A9606-E07E-BA46-BB03-7C68FEC9EF42}" srcOrd="0" destOrd="0" presId="urn:microsoft.com/office/officeart/2008/layout/LinedList"/>
    <dgm:cxn modelId="{77FD80E5-9E68-4119-99DC-1CA0C44309DC}" srcId="{9BE22AFC-2D8E-4DB6-B3F4-392FF2A9D806}" destId="{590BBCF2-262B-4F05-8BD1-77FB0FA98E43}" srcOrd="0" destOrd="0" parTransId="{F2DD764D-5E2F-4EE6-AA0C-B9EDA6930E1C}" sibTransId="{360D6C79-98AA-434B-97A5-1FDF5FC544B2}"/>
    <dgm:cxn modelId="{B72B38EF-F69C-C74B-9A69-635A73AEA10A}" type="presOf" srcId="{062BC9DD-D5C0-46A1-AE35-AE26A641FCAC}" destId="{3FAE632A-0F23-6743-A80A-8DAA5A90456B}" srcOrd="0" destOrd="0" presId="urn:microsoft.com/office/officeart/2008/layout/LinedList"/>
    <dgm:cxn modelId="{36D4BFF2-D059-3B49-AD46-82B160D7AFC9}" type="presOf" srcId="{9BE22AFC-2D8E-4DB6-B3F4-392FF2A9D806}" destId="{96EA3E82-4BE1-A046-B86F-ED0B6D3205B4}" srcOrd="0" destOrd="0" presId="urn:microsoft.com/office/officeart/2008/layout/LinedList"/>
    <dgm:cxn modelId="{B9BDDA02-6E26-FF4A-9ECF-6966BB905899}" type="presParOf" srcId="{96EA3E82-4BE1-A046-B86F-ED0B6D3205B4}" destId="{96926E64-F94E-D146-87EB-063F46272F31}" srcOrd="0" destOrd="0" presId="urn:microsoft.com/office/officeart/2008/layout/LinedList"/>
    <dgm:cxn modelId="{FD964AEE-3534-C541-94D3-749D41C76E11}" type="presParOf" srcId="{96EA3E82-4BE1-A046-B86F-ED0B6D3205B4}" destId="{52FC0555-15B3-D540-8913-D860123F71C4}" srcOrd="1" destOrd="0" presId="urn:microsoft.com/office/officeart/2008/layout/LinedList"/>
    <dgm:cxn modelId="{F830BA7D-1324-F842-A2E4-04BC4BCF8578}" type="presParOf" srcId="{52FC0555-15B3-D540-8913-D860123F71C4}" destId="{CE9A9606-E07E-BA46-BB03-7C68FEC9EF42}" srcOrd="0" destOrd="0" presId="urn:microsoft.com/office/officeart/2008/layout/LinedList"/>
    <dgm:cxn modelId="{0141B4E9-60A2-4042-948A-079B41616B6D}" type="presParOf" srcId="{52FC0555-15B3-D540-8913-D860123F71C4}" destId="{1CA0846D-5D92-B14C-86E5-BCB02285662E}" srcOrd="1" destOrd="0" presId="urn:microsoft.com/office/officeart/2008/layout/LinedList"/>
    <dgm:cxn modelId="{73C3A17F-12D2-3441-98DD-3F7B15BA307C}" type="presParOf" srcId="{96EA3E82-4BE1-A046-B86F-ED0B6D3205B4}" destId="{F69666C8-961F-D247-BCB0-7378072A6B0D}" srcOrd="2" destOrd="0" presId="urn:microsoft.com/office/officeart/2008/layout/LinedList"/>
    <dgm:cxn modelId="{4BEC5BD2-F432-EA4E-B5A3-BA68945F17DD}" type="presParOf" srcId="{96EA3E82-4BE1-A046-B86F-ED0B6D3205B4}" destId="{E6E30A0C-3F51-3C4B-8EC5-6419D02EE651}" srcOrd="3" destOrd="0" presId="urn:microsoft.com/office/officeart/2008/layout/LinedList"/>
    <dgm:cxn modelId="{D8BBDB80-B588-314B-8D6C-66003E9B08D4}" type="presParOf" srcId="{E6E30A0C-3F51-3C4B-8EC5-6419D02EE651}" destId="{3FAE632A-0F23-6743-A80A-8DAA5A90456B}" srcOrd="0" destOrd="0" presId="urn:microsoft.com/office/officeart/2008/layout/LinedList"/>
    <dgm:cxn modelId="{2AF4EFA5-F8A9-D04E-8903-F60750DC783D}" type="presParOf" srcId="{E6E30A0C-3F51-3C4B-8EC5-6419D02EE651}" destId="{4A5F1A6C-322A-844B-BA82-1F48B150B976}" srcOrd="1" destOrd="0" presId="urn:microsoft.com/office/officeart/2008/layout/LinedList"/>
    <dgm:cxn modelId="{B24A0F4B-58F9-474F-8E01-93B730823C6F}" type="presParOf" srcId="{96EA3E82-4BE1-A046-B86F-ED0B6D3205B4}" destId="{C3F6AEE8-4255-9C48-B842-2C5D9A7C88C1}" srcOrd="4" destOrd="0" presId="urn:microsoft.com/office/officeart/2008/layout/LinedList"/>
    <dgm:cxn modelId="{7839E774-36D9-9643-B7B5-E79DFC3DBCC9}" type="presParOf" srcId="{96EA3E82-4BE1-A046-B86F-ED0B6D3205B4}" destId="{6E644654-6923-154D-99F6-A1C40023B413}" srcOrd="5" destOrd="0" presId="urn:microsoft.com/office/officeart/2008/layout/LinedList"/>
    <dgm:cxn modelId="{FF1E0864-72BC-9947-94D6-13A643D43400}" type="presParOf" srcId="{6E644654-6923-154D-99F6-A1C40023B413}" destId="{DBAE58EC-E569-884F-A0B0-9AFBC030435B}" srcOrd="0" destOrd="0" presId="urn:microsoft.com/office/officeart/2008/layout/LinedList"/>
    <dgm:cxn modelId="{A83C53B6-3B9E-F34E-BDEA-B95BFE449AD1}" type="presParOf" srcId="{6E644654-6923-154D-99F6-A1C40023B413}" destId="{A3300A90-6BC1-7D45-B911-8AB4196343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358F56-5BA7-4CAD-A75C-F57DFE53D2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E20C5FB-1964-4CF3-8F4E-5343E15A132E}">
      <dgm:prSet custT="1"/>
      <dgm:spPr/>
      <dgm:t>
        <a:bodyPr/>
        <a:lstStyle/>
        <a:p>
          <a:r>
            <a:rPr lang="en-GB" sz="2400" b="1" kern="1200" dirty="0">
              <a:solidFill>
                <a:prstClr val="black">
                  <a:hueOff val="0"/>
                  <a:satOff val="0"/>
                  <a:lumOff val="0"/>
                  <a:alphaOff val="0"/>
                </a:prstClr>
              </a:solidFill>
              <a:latin typeface="Calibri" panose="020F0502020204030204"/>
              <a:ea typeface="+mn-ea"/>
              <a:cs typeface="+mn-cs"/>
            </a:rPr>
            <a:t>At initiation phase </a:t>
          </a:r>
          <a:r>
            <a:rPr lang="en-GB" sz="2400" kern="1200" dirty="0">
              <a:solidFill>
                <a:prstClr val="black">
                  <a:hueOff val="0"/>
                  <a:satOff val="0"/>
                  <a:lumOff val="0"/>
                  <a:alphaOff val="0"/>
                </a:prstClr>
              </a:solidFill>
              <a:latin typeface="Calibri" panose="020F0502020204030204"/>
              <a:ea typeface="+mn-ea"/>
              <a:cs typeface="+mn-cs"/>
            </a:rPr>
            <a:t>(before selection of project) partners define the challenge based on statistics (e. g. by comparing statistical numbers in similar regions – expenditure for innovation, density of bicycle roads) and  provide a background information of those statements formulated in the Application Form (e.g. source of statistics, etc.) during project’s assessment phase</a:t>
          </a:r>
          <a:endParaRPr lang="en-US" sz="2000" kern="1200" dirty="0"/>
        </a:p>
      </dgm:t>
    </dgm:pt>
    <dgm:pt modelId="{BE7FB125-4E58-4184-925D-43FE9C19DCD6}" type="parTrans" cxnId="{A466E8D1-9DC2-48E6-8C8F-B641DB7ED322}">
      <dgm:prSet/>
      <dgm:spPr/>
      <dgm:t>
        <a:bodyPr/>
        <a:lstStyle/>
        <a:p>
          <a:endParaRPr lang="en-US"/>
        </a:p>
      </dgm:t>
    </dgm:pt>
    <dgm:pt modelId="{7E899EA2-4582-4148-9DAE-5E1860992F90}" type="sibTrans" cxnId="{A466E8D1-9DC2-48E6-8C8F-B641DB7ED322}">
      <dgm:prSet/>
      <dgm:spPr/>
      <dgm:t>
        <a:bodyPr/>
        <a:lstStyle/>
        <a:p>
          <a:endParaRPr lang="en-US"/>
        </a:p>
      </dgm:t>
    </dgm:pt>
    <dgm:pt modelId="{6C3145D6-CC14-4A33-B3C2-5A26DD86B088}">
      <dgm:prSet custT="1"/>
      <dgm:spPr/>
      <dgm:t>
        <a:bodyPr/>
        <a:lstStyle/>
        <a:p>
          <a:r>
            <a:rPr lang="en-GB" sz="2400" b="1" dirty="0"/>
            <a:t>During the implementation </a:t>
          </a:r>
          <a:r>
            <a:rPr lang="en-GB" sz="2400" dirty="0"/>
            <a:t>phase of the project, each partner has to monitor  tangible impacts and tracking ripple effects (e.g. by means of statistics)</a:t>
          </a:r>
          <a:endParaRPr lang="en-US" sz="2400" dirty="0"/>
        </a:p>
      </dgm:t>
    </dgm:pt>
    <dgm:pt modelId="{9D27AA28-A7D6-4631-A17A-EC73EB1F4598}" type="parTrans" cxnId="{2DBD8F0C-770B-473B-9181-38DAF99DCD96}">
      <dgm:prSet/>
      <dgm:spPr/>
      <dgm:t>
        <a:bodyPr/>
        <a:lstStyle/>
        <a:p>
          <a:endParaRPr lang="en-US"/>
        </a:p>
      </dgm:t>
    </dgm:pt>
    <dgm:pt modelId="{C683F1BB-A650-447E-B6F7-1D6E7713AA0A}" type="sibTrans" cxnId="{2DBD8F0C-770B-473B-9181-38DAF99DCD96}">
      <dgm:prSet/>
      <dgm:spPr/>
      <dgm:t>
        <a:bodyPr/>
        <a:lstStyle/>
        <a:p>
          <a:endParaRPr lang="en-US"/>
        </a:p>
      </dgm:t>
    </dgm:pt>
    <dgm:pt modelId="{8652294B-D933-40EF-B238-1440455382B2}">
      <dgm:prSet custT="1"/>
      <dgm:spPr/>
      <dgm:t>
        <a:bodyPr/>
        <a:lstStyle/>
        <a:p>
          <a:pPr marL="0" lvl="0" indent="0" algn="l" defTabSz="1066800">
            <a:lnSpc>
              <a:spcPct val="90000"/>
            </a:lnSpc>
            <a:spcBef>
              <a:spcPct val="0"/>
            </a:spcBef>
            <a:spcAft>
              <a:spcPct val="35000"/>
            </a:spcAft>
            <a:buNone/>
          </a:pPr>
          <a:r>
            <a:rPr lang="en-GB" sz="2400" b="1" kern="1200" dirty="0">
              <a:solidFill>
                <a:prstClr val="black">
                  <a:hueOff val="0"/>
                  <a:satOff val="0"/>
                  <a:lumOff val="0"/>
                  <a:alphaOff val="0"/>
                </a:prstClr>
              </a:solidFill>
              <a:latin typeface="Calibri" panose="020F0502020204030204"/>
              <a:ea typeface="+mn-ea"/>
              <a:cs typeface="+mn-cs"/>
            </a:rPr>
            <a:t>Some provision of statistics </a:t>
          </a:r>
          <a:r>
            <a:rPr lang="en-GB" sz="2400" kern="1200" dirty="0">
              <a:solidFill>
                <a:prstClr val="black">
                  <a:hueOff val="0"/>
                  <a:satOff val="0"/>
                  <a:lumOff val="0"/>
                  <a:alphaOff val="0"/>
                </a:prstClr>
              </a:solidFill>
              <a:latin typeface="Calibri" panose="020F0502020204030204"/>
              <a:ea typeface="+mn-ea"/>
              <a:cs typeface="+mn-cs"/>
            </a:rPr>
            <a:t>concerning the use of a particular project output) shall be provided beyond the project lifetime</a:t>
          </a:r>
          <a:endParaRPr lang="en-US" sz="2400" kern="1200" dirty="0">
            <a:solidFill>
              <a:prstClr val="black">
                <a:hueOff val="0"/>
                <a:satOff val="0"/>
                <a:lumOff val="0"/>
                <a:alphaOff val="0"/>
              </a:prstClr>
            </a:solidFill>
            <a:latin typeface="Calibri" panose="020F0502020204030204"/>
            <a:ea typeface="+mn-ea"/>
            <a:cs typeface="+mn-cs"/>
          </a:endParaRPr>
        </a:p>
      </dgm:t>
    </dgm:pt>
    <dgm:pt modelId="{EFE613E5-8F3E-4121-87C9-71DD2A884920}" type="parTrans" cxnId="{1DD5EDCD-8D27-4049-9C5D-82E014CB83E8}">
      <dgm:prSet/>
      <dgm:spPr/>
      <dgm:t>
        <a:bodyPr/>
        <a:lstStyle/>
        <a:p>
          <a:endParaRPr lang="en-US"/>
        </a:p>
      </dgm:t>
    </dgm:pt>
    <dgm:pt modelId="{B7D9B353-62E8-4427-925F-DDF34DAA3FAD}" type="sibTrans" cxnId="{1DD5EDCD-8D27-4049-9C5D-82E014CB83E8}">
      <dgm:prSet/>
      <dgm:spPr/>
      <dgm:t>
        <a:bodyPr/>
        <a:lstStyle/>
        <a:p>
          <a:endParaRPr lang="en-US"/>
        </a:p>
      </dgm:t>
    </dgm:pt>
    <dgm:pt modelId="{E0A419E2-A093-574A-A287-064429FD5FA9}" type="pres">
      <dgm:prSet presAssocID="{44358F56-5BA7-4CAD-A75C-F57DFE53D2B6}" presName="vert0" presStyleCnt="0">
        <dgm:presLayoutVars>
          <dgm:dir/>
          <dgm:animOne val="branch"/>
          <dgm:animLvl val="lvl"/>
        </dgm:presLayoutVars>
      </dgm:prSet>
      <dgm:spPr/>
    </dgm:pt>
    <dgm:pt modelId="{A313F0B0-A007-A44D-BCDE-908C08B27AD8}" type="pres">
      <dgm:prSet presAssocID="{FE20C5FB-1964-4CF3-8F4E-5343E15A132E}" presName="thickLine" presStyleLbl="alignNode1" presStyleIdx="0" presStyleCnt="3"/>
      <dgm:spPr/>
    </dgm:pt>
    <dgm:pt modelId="{EF37F356-FE33-8D41-99D7-4F1538858BBA}" type="pres">
      <dgm:prSet presAssocID="{FE20C5FB-1964-4CF3-8F4E-5343E15A132E}" presName="horz1" presStyleCnt="0"/>
      <dgm:spPr/>
    </dgm:pt>
    <dgm:pt modelId="{FF777A5D-EACA-EB40-98E6-36CF1E3A2FFA}" type="pres">
      <dgm:prSet presAssocID="{FE20C5FB-1964-4CF3-8F4E-5343E15A132E}" presName="tx1" presStyleLbl="revTx" presStyleIdx="0" presStyleCnt="3" custScaleY="167977"/>
      <dgm:spPr/>
    </dgm:pt>
    <dgm:pt modelId="{67EF7492-5342-F44B-864B-E7DDE5C51CE1}" type="pres">
      <dgm:prSet presAssocID="{FE20C5FB-1964-4CF3-8F4E-5343E15A132E}" presName="vert1" presStyleCnt="0"/>
      <dgm:spPr/>
    </dgm:pt>
    <dgm:pt modelId="{081E2348-773E-5F47-AD63-8E3D9B63AE57}" type="pres">
      <dgm:prSet presAssocID="{6C3145D6-CC14-4A33-B3C2-5A26DD86B088}" presName="thickLine" presStyleLbl="alignNode1" presStyleIdx="1" presStyleCnt="3"/>
      <dgm:spPr/>
    </dgm:pt>
    <dgm:pt modelId="{676A6D96-383C-4447-83F6-C022C6292DB5}" type="pres">
      <dgm:prSet presAssocID="{6C3145D6-CC14-4A33-B3C2-5A26DD86B088}" presName="horz1" presStyleCnt="0"/>
      <dgm:spPr/>
    </dgm:pt>
    <dgm:pt modelId="{7A463719-A9DC-6440-9EBE-9B7F48CCAFDE}" type="pres">
      <dgm:prSet presAssocID="{6C3145D6-CC14-4A33-B3C2-5A26DD86B088}" presName="tx1" presStyleLbl="revTx" presStyleIdx="1" presStyleCnt="3" custScaleX="99911" custScaleY="66853"/>
      <dgm:spPr/>
    </dgm:pt>
    <dgm:pt modelId="{17AC5914-47CB-F949-8280-8CE77D84E875}" type="pres">
      <dgm:prSet presAssocID="{6C3145D6-CC14-4A33-B3C2-5A26DD86B088}" presName="vert1" presStyleCnt="0"/>
      <dgm:spPr/>
    </dgm:pt>
    <dgm:pt modelId="{2B13C423-585B-2D4F-B8EA-BE365EAC5B37}" type="pres">
      <dgm:prSet presAssocID="{8652294B-D933-40EF-B238-1440455382B2}" presName="thickLine" presStyleLbl="alignNode1" presStyleIdx="2" presStyleCnt="3"/>
      <dgm:spPr/>
    </dgm:pt>
    <dgm:pt modelId="{7CD08C5D-B5A1-6D4D-B69E-2225175691E0}" type="pres">
      <dgm:prSet presAssocID="{8652294B-D933-40EF-B238-1440455382B2}" presName="horz1" presStyleCnt="0"/>
      <dgm:spPr/>
    </dgm:pt>
    <dgm:pt modelId="{2B82ABCC-BED9-1645-8680-B395D8BD0B54}" type="pres">
      <dgm:prSet presAssocID="{8652294B-D933-40EF-B238-1440455382B2}" presName="tx1" presStyleLbl="revTx" presStyleIdx="2" presStyleCnt="3" custScaleY="88594"/>
      <dgm:spPr/>
    </dgm:pt>
    <dgm:pt modelId="{62091541-24FC-0C40-8CEE-C9D4F7203AA8}" type="pres">
      <dgm:prSet presAssocID="{8652294B-D933-40EF-B238-1440455382B2}" presName="vert1" presStyleCnt="0"/>
      <dgm:spPr/>
    </dgm:pt>
  </dgm:ptLst>
  <dgm:cxnLst>
    <dgm:cxn modelId="{2DBD8F0C-770B-473B-9181-38DAF99DCD96}" srcId="{44358F56-5BA7-4CAD-A75C-F57DFE53D2B6}" destId="{6C3145D6-CC14-4A33-B3C2-5A26DD86B088}" srcOrd="1" destOrd="0" parTransId="{9D27AA28-A7D6-4631-A17A-EC73EB1F4598}" sibTransId="{C683F1BB-A650-447E-B6F7-1D6E7713AA0A}"/>
    <dgm:cxn modelId="{4B921717-4B6D-2449-8EA2-259CEB06B431}" type="presOf" srcId="{FE20C5FB-1964-4CF3-8F4E-5343E15A132E}" destId="{FF777A5D-EACA-EB40-98E6-36CF1E3A2FFA}" srcOrd="0" destOrd="0" presId="urn:microsoft.com/office/officeart/2008/layout/LinedList"/>
    <dgm:cxn modelId="{261E9F17-0738-F54A-8849-515153B59E12}" type="presOf" srcId="{44358F56-5BA7-4CAD-A75C-F57DFE53D2B6}" destId="{E0A419E2-A093-574A-A287-064429FD5FA9}" srcOrd="0" destOrd="0" presId="urn:microsoft.com/office/officeart/2008/layout/LinedList"/>
    <dgm:cxn modelId="{84548898-5D4D-EE40-9123-03050D6FB61C}" type="presOf" srcId="{8652294B-D933-40EF-B238-1440455382B2}" destId="{2B82ABCC-BED9-1645-8680-B395D8BD0B54}" srcOrd="0" destOrd="0" presId="urn:microsoft.com/office/officeart/2008/layout/LinedList"/>
    <dgm:cxn modelId="{19186EA8-0053-1B42-A2B5-E04ECA4D7111}" type="presOf" srcId="{6C3145D6-CC14-4A33-B3C2-5A26DD86B088}" destId="{7A463719-A9DC-6440-9EBE-9B7F48CCAFDE}" srcOrd="0" destOrd="0" presId="urn:microsoft.com/office/officeart/2008/layout/LinedList"/>
    <dgm:cxn modelId="{1DD5EDCD-8D27-4049-9C5D-82E014CB83E8}" srcId="{44358F56-5BA7-4CAD-A75C-F57DFE53D2B6}" destId="{8652294B-D933-40EF-B238-1440455382B2}" srcOrd="2" destOrd="0" parTransId="{EFE613E5-8F3E-4121-87C9-71DD2A884920}" sibTransId="{B7D9B353-62E8-4427-925F-DDF34DAA3FAD}"/>
    <dgm:cxn modelId="{A466E8D1-9DC2-48E6-8C8F-B641DB7ED322}" srcId="{44358F56-5BA7-4CAD-A75C-F57DFE53D2B6}" destId="{FE20C5FB-1964-4CF3-8F4E-5343E15A132E}" srcOrd="0" destOrd="0" parTransId="{BE7FB125-4E58-4184-925D-43FE9C19DCD6}" sibTransId="{7E899EA2-4582-4148-9DAE-5E1860992F90}"/>
    <dgm:cxn modelId="{6C110942-AD7D-D64E-9F7D-A4FB6CDC5887}" type="presParOf" srcId="{E0A419E2-A093-574A-A287-064429FD5FA9}" destId="{A313F0B0-A007-A44D-BCDE-908C08B27AD8}" srcOrd="0" destOrd="0" presId="urn:microsoft.com/office/officeart/2008/layout/LinedList"/>
    <dgm:cxn modelId="{BBCA44DE-A915-2E4F-935E-403267A37223}" type="presParOf" srcId="{E0A419E2-A093-574A-A287-064429FD5FA9}" destId="{EF37F356-FE33-8D41-99D7-4F1538858BBA}" srcOrd="1" destOrd="0" presId="urn:microsoft.com/office/officeart/2008/layout/LinedList"/>
    <dgm:cxn modelId="{1F801422-9AA8-6E43-AA9A-5DEAF3C2F80B}" type="presParOf" srcId="{EF37F356-FE33-8D41-99D7-4F1538858BBA}" destId="{FF777A5D-EACA-EB40-98E6-36CF1E3A2FFA}" srcOrd="0" destOrd="0" presId="urn:microsoft.com/office/officeart/2008/layout/LinedList"/>
    <dgm:cxn modelId="{9550FFD6-D2F2-CD4A-B067-75E07A3ED4F3}" type="presParOf" srcId="{EF37F356-FE33-8D41-99D7-4F1538858BBA}" destId="{67EF7492-5342-F44B-864B-E7DDE5C51CE1}" srcOrd="1" destOrd="0" presId="urn:microsoft.com/office/officeart/2008/layout/LinedList"/>
    <dgm:cxn modelId="{CA24DE1A-798C-8C4A-90F3-71788E299B3D}" type="presParOf" srcId="{E0A419E2-A093-574A-A287-064429FD5FA9}" destId="{081E2348-773E-5F47-AD63-8E3D9B63AE57}" srcOrd="2" destOrd="0" presId="urn:microsoft.com/office/officeart/2008/layout/LinedList"/>
    <dgm:cxn modelId="{753A04BB-CD91-2E4C-87DA-7B7FF8B50B9B}" type="presParOf" srcId="{E0A419E2-A093-574A-A287-064429FD5FA9}" destId="{676A6D96-383C-4447-83F6-C022C6292DB5}" srcOrd="3" destOrd="0" presId="urn:microsoft.com/office/officeart/2008/layout/LinedList"/>
    <dgm:cxn modelId="{F8B4887F-ED7E-0347-B462-E77943B62866}" type="presParOf" srcId="{676A6D96-383C-4447-83F6-C022C6292DB5}" destId="{7A463719-A9DC-6440-9EBE-9B7F48CCAFDE}" srcOrd="0" destOrd="0" presId="urn:microsoft.com/office/officeart/2008/layout/LinedList"/>
    <dgm:cxn modelId="{1485F5DD-E589-C142-9286-D9A89B7C0F09}" type="presParOf" srcId="{676A6D96-383C-4447-83F6-C022C6292DB5}" destId="{17AC5914-47CB-F949-8280-8CE77D84E875}" srcOrd="1" destOrd="0" presId="urn:microsoft.com/office/officeart/2008/layout/LinedList"/>
    <dgm:cxn modelId="{7B055F84-E782-604F-BDD6-E971EE09783D}" type="presParOf" srcId="{E0A419E2-A093-574A-A287-064429FD5FA9}" destId="{2B13C423-585B-2D4F-B8EA-BE365EAC5B37}" srcOrd="4" destOrd="0" presId="urn:microsoft.com/office/officeart/2008/layout/LinedList"/>
    <dgm:cxn modelId="{383277C1-EE34-6B4D-B7D6-A0D4B8D54F31}" type="presParOf" srcId="{E0A419E2-A093-574A-A287-064429FD5FA9}" destId="{7CD08C5D-B5A1-6D4D-B69E-2225175691E0}" srcOrd="5" destOrd="0" presId="urn:microsoft.com/office/officeart/2008/layout/LinedList"/>
    <dgm:cxn modelId="{A4952D19-D30F-0040-AEB7-3E78BAF24C95}" type="presParOf" srcId="{7CD08C5D-B5A1-6D4D-B69E-2225175691E0}" destId="{2B82ABCC-BED9-1645-8680-B395D8BD0B54}" srcOrd="0" destOrd="0" presId="urn:microsoft.com/office/officeart/2008/layout/LinedList"/>
    <dgm:cxn modelId="{D0FCB25A-9179-0F4F-9D9C-B1384108FD18}" type="presParOf" srcId="{7CD08C5D-B5A1-6D4D-B69E-2225175691E0}" destId="{62091541-24FC-0C40-8CEE-C9D4F7203AA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98D626-FC95-4884-8AFF-F43FCACB7EB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2AD34634-6FA7-4F40-BEAE-3896B4E16BF0}">
      <dgm:prSet/>
      <dgm:spPr/>
      <dgm:t>
        <a:bodyPr/>
        <a:lstStyle/>
        <a:p>
          <a:r>
            <a:rPr lang="en-GB" dirty="0"/>
            <a:t>In ESIF programme evaluations data gathering is crucial for success for the whole evaluation </a:t>
          </a:r>
          <a:endParaRPr lang="en-US" dirty="0"/>
        </a:p>
      </dgm:t>
    </dgm:pt>
    <dgm:pt modelId="{524F71A0-BA2D-44DF-B9CA-3F358040F29F}" type="parTrans" cxnId="{B7A79A71-7915-4886-AE26-B44FB463ABBE}">
      <dgm:prSet/>
      <dgm:spPr/>
      <dgm:t>
        <a:bodyPr/>
        <a:lstStyle/>
        <a:p>
          <a:endParaRPr lang="en-US"/>
        </a:p>
      </dgm:t>
    </dgm:pt>
    <dgm:pt modelId="{10F0D89E-99DB-4C47-93D1-35376AD7E479}" type="sibTrans" cxnId="{B7A79A71-7915-4886-AE26-B44FB463ABBE}">
      <dgm:prSet/>
      <dgm:spPr/>
      <dgm:t>
        <a:bodyPr/>
        <a:lstStyle/>
        <a:p>
          <a:endParaRPr lang="en-US"/>
        </a:p>
      </dgm:t>
    </dgm:pt>
    <dgm:pt modelId="{6DEBCCD2-C794-4FB8-A0F3-2372A9C48927}">
      <dgm:prSet/>
      <dgm:spPr/>
      <dgm:t>
        <a:bodyPr/>
        <a:lstStyle/>
        <a:p>
          <a:r>
            <a:rPr lang="en-GB" dirty="0"/>
            <a:t>Quality of data depends on quality of programme documents (programme manual, instructions, guidance for project partners)</a:t>
          </a:r>
          <a:endParaRPr lang="en-US" dirty="0"/>
        </a:p>
      </dgm:t>
    </dgm:pt>
    <dgm:pt modelId="{5768D617-B8F4-464F-A482-60F1447EC83E}" type="parTrans" cxnId="{A23B8EB3-F1A5-46E8-B141-7B56368ED636}">
      <dgm:prSet/>
      <dgm:spPr/>
      <dgm:t>
        <a:bodyPr/>
        <a:lstStyle/>
        <a:p>
          <a:endParaRPr lang="en-US"/>
        </a:p>
      </dgm:t>
    </dgm:pt>
    <dgm:pt modelId="{814B88B7-119E-4786-986D-2A64C585036F}" type="sibTrans" cxnId="{A23B8EB3-F1A5-46E8-B141-7B56368ED636}">
      <dgm:prSet/>
      <dgm:spPr/>
      <dgm:t>
        <a:bodyPr/>
        <a:lstStyle/>
        <a:p>
          <a:endParaRPr lang="en-US"/>
        </a:p>
      </dgm:t>
    </dgm:pt>
    <dgm:pt modelId="{BD19F9FB-60D5-49C6-AC00-065B6FAE7D33}">
      <dgm:prSet/>
      <dgm:spPr/>
      <dgm:t>
        <a:bodyPr/>
        <a:lstStyle/>
        <a:p>
          <a:r>
            <a:rPr lang="en-GB" dirty="0"/>
            <a:t>Differences between national provisions / methodologies shall be taken into account </a:t>
          </a:r>
          <a:endParaRPr lang="en-US" dirty="0"/>
        </a:p>
      </dgm:t>
    </dgm:pt>
    <dgm:pt modelId="{658160C9-F061-42D9-8B9B-E00C06FB3E47}" type="parTrans" cxnId="{DC6B2C2F-1D96-4BF8-93CC-42548963EFC6}">
      <dgm:prSet/>
      <dgm:spPr/>
      <dgm:t>
        <a:bodyPr/>
        <a:lstStyle/>
        <a:p>
          <a:endParaRPr lang="en-US"/>
        </a:p>
      </dgm:t>
    </dgm:pt>
    <dgm:pt modelId="{425AA294-7B61-4B3D-A562-033D67665A89}" type="sibTrans" cxnId="{DC6B2C2F-1D96-4BF8-93CC-42548963EFC6}">
      <dgm:prSet/>
      <dgm:spPr/>
      <dgm:t>
        <a:bodyPr/>
        <a:lstStyle/>
        <a:p>
          <a:endParaRPr lang="en-US"/>
        </a:p>
      </dgm:t>
    </dgm:pt>
    <dgm:pt modelId="{B49E9AB3-C419-46D8-B07A-6C2228C0807E}">
      <dgm:prSet/>
      <dgm:spPr/>
      <dgm:t>
        <a:bodyPr/>
        <a:lstStyle/>
        <a:p>
          <a:r>
            <a:rPr lang="en-GB" dirty="0" err="1"/>
            <a:t>Differrent</a:t>
          </a:r>
          <a:r>
            <a:rPr lang="en-GB" dirty="0"/>
            <a:t> concepts to define the right indicator for the programmes (project/ programme logical chain, programme/ project life cycle)</a:t>
          </a:r>
          <a:endParaRPr lang="en-US" dirty="0"/>
        </a:p>
      </dgm:t>
    </dgm:pt>
    <dgm:pt modelId="{D909AF3F-DCE2-424B-9BA3-EC251053B3D5}" type="parTrans" cxnId="{57DCB756-C28D-4FC8-84A1-6AC1AEF82D0C}">
      <dgm:prSet/>
      <dgm:spPr/>
      <dgm:t>
        <a:bodyPr/>
        <a:lstStyle/>
        <a:p>
          <a:endParaRPr lang="en-US"/>
        </a:p>
      </dgm:t>
    </dgm:pt>
    <dgm:pt modelId="{89DA3748-35AD-4A02-983E-B7BD491147C6}" type="sibTrans" cxnId="{57DCB756-C28D-4FC8-84A1-6AC1AEF82D0C}">
      <dgm:prSet/>
      <dgm:spPr/>
      <dgm:t>
        <a:bodyPr/>
        <a:lstStyle/>
        <a:p>
          <a:endParaRPr lang="en-US"/>
        </a:p>
      </dgm:t>
    </dgm:pt>
    <dgm:pt modelId="{ADE9BE21-38E4-4149-8174-FDE7C3DFB7E8}" type="pres">
      <dgm:prSet presAssocID="{2498D626-FC95-4884-8AFF-F43FCACB7EB1}" presName="vert0" presStyleCnt="0">
        <dgm:presLayoutVars>
          <dgm:dir/>
          <dgm:animOne val="branch"/>
          <dgm:animLvl val="lvl"/>
        </dgm:presLayoutVars>
      </dgm:prSet>
      <dgm:spPr/>
    </dgm:pt>
    <dgm:pt modelId="{C85E0894-F0AD-844B-9CB9-AE85F245AADC}" type="pres">
      <dgm:prSet presAssocID="{2AD34634-6FA7-4F40-BEAE-3896B4E16BF0}" presName="thickLine" presStyleLbl="alignNode1" presStyleIdx="0" presStyleCnt="4"/>
      <dgm:spPr/>
    </dgm:pt>
    <dgm:pt modelId="{4C79BB20-1709-584B-9A1D-31877D1C7583}" type="pres">
      <dgm:prSet presAssocID="{2AD34634-6FA7-4F40-BEAE-3896B4E16BF0}" presName="horz1" presStyleCnt="0"/>
      <dgm:spPr/>
    </dgm:pt>
    <dgm:pt modelId="{A09FDE65-3D23-FE4B-B54E-4ACC8CFDA2EE}" type="pres">
      <dgm:prSet presAssocID="{2AD34634-6FA7-4F40-BEAE-3896B4E16BF0}" presName="tx1" presStyleLbl="revTx" presStyleIdx="0" presStyleCnt="4"/>
      <dgm:spPr/>
    </dgm:pt>
    <dgm:pt modelId="{88D39F0A-F1B2-2E49-97AF-0C02B7CC2FEF}" type="pres">
      <dgm:prSet presAssocID="{2AD34634-6FA7-4F40-BEAE-3896B4E16BF0}" presName="vert1" presStyleCnt="0"/>
      <dgm:spPr/>
    </dgm:pt>
    <dgm:pt modelId="{EFFC031C-D66D-2A48-9926-31ABCB68A0F5}" type="pres">
      <dgm:prSet presAssocID="{6DEBCCD2-C794-4FB8-A0F3-2372A9C48927}" presName="thickLine" presStyleLbl="alignNode1" presStyleIdx="1" presStyleCnt="4"/>
      <dgm:spPr/>
    </dgm:pt>
    <dgm:pt modelId="{1AC61A0C-E372-9E45-99DC-F2A58E967C7A}" type="pres">
      <dgm:prSet presAssocID="{6DEBCCD2-C794-4FB8-A0F3-2372A9C48927}" presName="horz1" presStyleCnt="0"/>
      <dgm:spPr/>
    </dgm:pt>
    <dgm:pt modelId="{2C102FA4-0170-DD45-9A43-9FE8211BC713}" type="pres">
      <dgm:prSet presAssocID="{6DEBCCD2-C794-4FB8-A0F3-2372A9C48927}" presName="tx1" presStyleLbl="revTx" presStyleIdx="1" presStyleCnt="4"/>
      <dgm:spPr/>
    </dgm:pt>
    <dgm:pt modelId="{96B3E0EF-FBE0-BD4C-BF1E-EA05C5E4730E}" type="pres">
      <dgm:prSet presAssocID="{6DEBCCD2-C794-4FB8-A0F3-2372A9C48927}" presName="vert1" presStyleCnt="0"/>
      <dgm:spPr/>
    </dgm:pt>
    <dgm:pt modelId="{DC40AF55-BA33-9046-BD38-B3559FE8358C}" type="pres">
      <dgm:prSet presAssocID="{BD19F9FB-60D5-49C6-AC00-065B6FAE7D33}" presName="thickLine" presStyleLbl="alignNode1" presStyleIdx="2" presStyleCnt="4"/>
      <dgm:spPr/>
    </dgm:pt>
    <dgm:pt modelId="{53CEC521-6742-4540-BB85-1D9011FB11DE}" type="pres">
      <dgm:prSet presAssocID="{BD19F9FB-60D5-49C6-AC00-065B6FAE7D33}" presName="horz1" presStyleCnt="0"/>
      <dgm:spPr/>
    </dgm:pt>
    <dgm:pt modelId="{B925BF11-4BEB-D842-9CBD-B0366AF05922}" type="pres">
      <dgm:prSet presAssocID="{BD19F9FB-60D5-49C6-AC00-065B6FAE7D33}" presName="tx1" presStyleLbl="revTx" presStyleIdx="2" presStyleCnt="4"/>
      <dgm:spPr/>
    </dgm:pt>
    <dgm:pt modelId="{1124A6A4-BC9E-9147-8340-4E5FE813E44E}" type="pres">
      <dgm:prSet presAssocID="{BD19F9FB-60D5-49C6-AC00-065B6FAE7D33}" presName="vert1" presStyleCnt="0"/>
      <dgm:spPr/>
    </dgm:pt>
    <dgm:pt modelId="{14B7B3F9-84B6-874A-A168-1427D386653C}" type="pres">
      <dgm:prSet presAssocID="{B49E9AB3-C419-46D8-B07A-6C2228C0807E}" presName="thickLine" presStyleLbl="alignNode1" presStyleIdx="3" presStyleCnt="4"/>
      <dgm:spPr/>
    </dgm:pt>
    <dgm:pt modelId="{B04F168A-931C-7848-BBDA-2C253C33D823}" type="pres">
      <dgm:prSet presAssocID="{B49E9AB3-C419-46D8-B07A-6C2228C0807E}" presName="horz1" presStyleCnt="0"/>
      <dgm:spPr/>
    </dgm:pt>
    <dgm:pt modelId="{88F6CD42-D107-374B-A8BB-257CBD02E8DC}" type="pres">
      <dgm:prSet presAssocID="{B49E9AB3-C419-46D8-B07A-6C2228C0807E}" presName="tx1" presStyleLbl="revTx" presStyleIdx="3" presStyleCnt="4"/>
      <dgm:spPr/>
    </dgm:pt>
    <dgm:pt modelId="{26DDD1E2-E13F-9643-9862-BBB3B33C84F2}" type="pres">
      <dgm:prSet presAssocID="{B49E9AB3-C419-46D8-B07A-6C2228C0807E}" presName="vert1" presStyleCnt="0"/>
      <dgm:spPr/>
    </dgm:pt>
  </dgm:ptLst>
  <dgm:cxnLst>
    <dgm:cxn modelId="{6A213203-BB64-334D-B4C0-C97C5E35A912}" type="presOf" srcId="{BD19F9FB-60D5-49C6-AC00-065B6FAE7D33}" destId="{B925BF11-4BEB-D842-9CBD-B0366AF05922}" srcOrd="0" destOrd="0" presId="urn:microsoft.com/office/officeart/2008/layout/LinedList"/>
    <dgm:cxn modelId="{DC6B2C2F-1D96-4BF8-93CC-42548963EFC6}" srcId="{2498D626-FC95-4884-8AFF-F43FCACB7EB1}" destId="{BD19F9FB-60D5-49C6-AC00-065B6FAE7D33}" srcOrd="2" destOrd="0" parTransId="{658160C9-F061-42D9-8B9B-E00C06FB3E47}" sibTransId="{425AA294-7B61-4B3D-A562-033D67665A89}"/>
    <dgm:cxn modelId="{57DCB756-C28D-4FC8-84A1-6AC1AEF82D0C}" srcId="{2498D626-FC95-4884-8AFF-F43FCACB7EB1}" destId="{B49E9AB3-C419-46D8-B07A-6C2228C0807E}" srcOrd="3" destOrd="0" parTransId="{D909AF3F-DCE2-424B-9BA3-EC251053B3D5}" sibTransId="{89DA3748-35AD-4A02-983E-B7BD491147C6}"/>
    <dgm:cxn modelId="{B7A79A71-7915-4886-AE26-B44FB463ABBE}" srcId="{2498D626-FC95-4884-8AFF-F43FCACB7EB1}" destId="{2AD34634-6FA7-4F40-BEAE-3896B4E16BF0}" srcOrd="0" destOrd="0" parTransId="{524F71A0-BA2D-44DF-B9CA-3F358040F29F}" sibTransId="{10F0D89E-99DB-4C47-93D1-35376AD7E479}"/>
    <dgm:cxn modelId="{C3406D7D-B2F9-6F4D-8A07-6645A3319408}" type="presOf" srcId="{2AD34634-6FA7-4F40-BEAE-3896B4E16BF0}" destId="{A09FDE65-3D23-FE4B-B54E-4ACC8CFDA2EE}" srcOrd="0" destOrd="0" presId="urn:microsoft.com/office/officeart/2008/layout/LinedList"/>
    <dgm:cxn modelId="{2F66839A-AF41-9241-9B10-E6C333EDA747}" type="presOf" srcId="{6DEBCCD2-C794-4FB8-A0F3-2372A9C48927}" destId="{2C102FA4-0170-DD45-9A43-9FE8211BC713}" srcOrd="0" destOrd="0" presId="urn:microsoft.com/office/officeart/2008/layout/LinedList"/>
    <dgm:cxn modelId="{A23B8EB3-F1A5-46E8-B141-7B56368ED636}" srcId="{2498D626-FC95-4884-8AFF-F43FCACB7EB1}" destId="{6DEBCCD2-C794-4FB8-A0F3-2372A9C48927}" srcOrd="1" destOrd="0" parTransId="{5768D617-B8F4-464F-A482-60F1447EC83E}" sibTransId="{814B88B7-119E-4786-986D-2A64C585036F}"/>
    <dgm:cxn modelId="{1AB2C2EC-9573-C741-8268-331E2D39DD6A}" type="presOf" srcId="{2498D626-FC95-4884-8AFF-F43FCACB7EB1}" destId="{ADE9BE21-38E4-4149-8174-FDE7C3DFB7E8}" srcOrd="0" destOrd="0" presId="urn:microsoft.com/office/officeart/2008/layout/LinedList"/>
    <dgm:cxn modelId="{CA6704FB-9BB8-634C-A859-9EC202148DCC}" type="presOf" srcId="{B49E9AB3-C419-46D8-B07A-6C2228C0807E}" destId="{88F6CD42-D107-374B-A8BB-257CBD02E8DC}" srcOrd="0" destOrd="0" presId="urn:microsoft.com/office/officeart/2008/layout/LinedList"/>
    <dgm:cxn modelId="{56741E3C-62C9-CC4F-AA5A-44222AE3CF63}" type="presParOf" srcId="{ADE9BE21-38E4-4149-8174-FDE7C3DFB7E8}" destId="{C85E0894-F0AD-844B-9CB9-AE85F245AADC}" srcOrd="0" destOrd="0" presId="urn:microsoft.com/office/officeart/2008/layout/LinedList"/>
    <dgm:cxn modelId="{20F2BCD6-3C98-DD4A-B060-68244BDAB1B1}" type="presParOf" srcId="{ADE9BE21-38E4-4149-8174-FDE7C3DFB7E8}" destId="{4C79BB20-1709-584B-9A1D-31877D1C7583}" srcOrd="1" destOrd="0" presId="urn:microsoft.com/office/officeart/2008/layout/LinedList"/>
    <dgm:cxn modelId="{7F2CDEB8-858B-4040-B28C-DAA4FA3E4514}" type="presParOf" srcId="{4C79BB20-1709-584B-9A1D-31877D1C7583}" destId="{A09FDE65-3D23-FE4B-B54E-4ACC8CFDA2EE}" srcOrd="0" destOrd="0" presId="urn:microsoft.com/office/officeart/2008/layout/LinedList"/>
    <dgm:cxn modelId="{792922C0-BC33-B647-9D72-F36D1547185A}" type="presParOf" srcId="{4C79BB20-1709-584B-9A1D-31877D1C7583}" destId="{88D39F0A-F1B2-2E49-97AF-0C02B7CC2FEF}" srcOrd="1" destOrd="0" presId="urn:microsoft.com/office/officeart/2008/layout/LinedList"/>
    <dgm:cxn modelId="{FB770C06-E71D-3049-A08A-DB86DCAE2C2A}" type="presParOf" srcId="{ADE9BE21-38E4-4149-8174-FDE7C3DFB7E8}" destId="{EFFC031C-D66D-2A48-9926-31ABCB68A0F5}" srcOrd="2" destOrd="0" presId="urn:microsoft.com/office/officeart/2008/layout/LinedList"/>
    <dgm:cxn modelId="{C631D129-665F-5347-8AA2-DF7D35C50795}" type="presParOf" srcId="{ADE9BE21-38E4-4149-8174-FDE7C3DFB7E8}" destId="{1AC61A0C-E372-9E45-99DC-F2A58E967C7A}" srcOrd="3" destOrd="0" presId="urn:microsoft.com/office/officeart/2008/layout/LinedList"/>
    <dgm:cxn modelId="{EADC2599-E53C-7346-ABD7-2B1D3A1081D5}" type="presParOf" srcId="{1AC61A0C-E372-9E45-99DC-F2A58E967C7A}" destId="{2C102FA4-0170-DD45-9A43-9FE8211BC713}" srcOrd="0" destOrd="0" presId="urn:microsoft.com/office/officeart/2008/layout/LinedList"/>
    <dgm:cxn modelId="{1F2BACA1-9CE2-114E-B35F-0504C57650A0}" type="presParOf" srcId="{1AC61A0C-E372-9E45-99DC-F2A58E967C7A}" destId="{96B3E0EF-FBE0-BD4C-BF1E-EA05C5E4730E}" srcOrd="1" destOrd="0" presId="urn:microsoft.com/office/officeart/2008/layout/LinedList"/>
    <dgm:cxn modelId="{A6DB6D5F-BE5B-9643-860B-9AD07AECB089}" type="presParOf" srcId="{ADE9BE21-38E4-4149-8174-FDE7C3DFB7E8}" destId="{DC40AF55-BA33-9046-BD38-B3559FE8358C}" srcOrd="4" destOrd="0" presId="urn:microsoft.com/office/officeart/2008/layout/LinedList"/>
    <dgm:cxn modelId="{61862C9B-6CCA-9C4E-A613-088E56F33F8E}" type="presParOf" srcId="{ADE9BE21-38E4-4149-8174-FDE7C3DFB7E8}" destId="{53CEC521-6742-4540-BB85-1D9011FB11DE}" srcOrd="5" destOrd="0" presId="urn:microsoft.com/office/officeart/2008/layout/LinedList"/>
    <dgm:cxn modelId="{9A8509B9-4CAB-8B4D-9D0C-370A0C6EBE33}" type="presParOf" srcId="{53CEC521-6742-4540-BB85-1D9011FB11DE}" destId="{B925BF11-4BEB-D842-9CBD-B0366AF05922}" srcOrd="0" destOrd="0" presId="urn:microsoft.com/office/officeart/2008/layout/LinedList"/>
    <dgm:cxn modelId="{6E2E54CD-72B6-364D-9A22-6890D768D45D}" type="presParOf" srcId="{53CEC521-6742-4540-BB85-1D9011FB11DE}" destId="{1124A6A4-BC9E-9147-8340-4E5FE813E44E}" srcOrd="1" destOrd="0" presId="urn:microsoft.com/office/officeart/2008/layout/LinedList"/>
    <dgm:cxn modelId="{2A4D2469-A417-6747-9614-B035ADAC9683}" type="presParOf" srcId="{ADE9BE21-38E4-4149-8174-FDE7C3DFB7E8}" destId="{14B7B3F9-84B6-874A-A168-1427D386653C}" srcOrd="6" destOrd="0" presId="urn:microsoft.com/office/officeart/2008/layout/LinedList"/>
    <dgm:cxn modelId="{7E867F53-3DFE-1F4C-8E1B-DFA8766C2328}" type="presParOf" srcId="{ADE9BE21-38E4-4149-8174-FDE7C3DFB7E8}" destId="{B04F168A-931C-7848-BBDA-2C253C33D823}" srcOrd="7" destOrd="0" presId="urn:microsoft.com/office/officeart/2008/layout/LinedList"/>
    <dgm:cxn modelId="{4FB58C48-F0C4-5045-99FC-3DDDB9F0D8EF}" type="presParOf" srcId="{B04F168A-931C-7848-BBDA-2C253C33D823}" destId="{88F6CD42-D107-374B-A8BB-257CBD02E8DC}" srcOrd="0" destOrd="0" presId="urn:microsoft.com/office/officeart/2008/layout/LinedList"/>
    <dgm:cxn modelId="{FF66A573-8CB7-9C49-B326-27E034B909D1}" type="presParOf" srcId="{B04F168A-931C-7848-BBDA-2C253C33D823}" destId="{26DDD1E2-E13F-9643-9862-BBB3B33C84F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98D626-FC95-4884-8AFF-F43FCACB7EB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2AD34634-6FA7-4F40-BEAE-3896B4E16BF0}">
      <dgm:prSet/>
      <dgm:spPr/>
      <dgm:t>
        <a:bodyPr/>
        <a:lstStyle/>
        <a:p>
          <a:r>
            <a:rPr lang="en-US" dirty="0"/>
            <a:t>State aid as obstacle to achieve project results (e. g. project is not specific enough in the application form, however during implementation of activities – information is more specified, therefore project/ report can not be approved). </a:t>
          </a:r>
        </a:p>
      </dgm:t>
    </dgm:pt>
    <dgm:pt modelId="{524F71A0-BA2D-44DF-B9CA-3F358040F29F}" type="parTrans" cxnId="{B7A79A71-7915-4886-AE26-B44FB463ABBE}">
      <dgm:prSet/>
      <dgm:spPr/>
      <dgm:t>
        <a:bodyPr/>
        <a:lstStyle/>
        <a:p>
          <a:endParaRPr lang="en-US"/>
        </a:p>
      </dgm:t>
    </dgm:pt>
    <dgm:pt modelId="{10F0D89E-99DB-4C47-93D1-35376AD7E479}" type="sibTrans" cxnId="{B7A79A71-7915-4886-AE26-B44FB463ABBE}">
      <dgm:prSet/>
      <dgm:spPr/>
      <dgm:t>
        <a:bodyPr/>
        <a:lstStyle/>
        <a:p>
          <a:endParaRPr lang="en-US"/>
        </a:p>
      </dgm:t>
    </dgm:pt>
    <dgm:pt modelId="{6DEBCCD2-C794-4FB8-A0F3-2372A9C48927}">
      <dgm:prSet/>
      <dgm:spPr/>
      <dgm:t>
        <a:bodyPr/>
        <a:lstStyle/>
        <a:p>
          <a:r>
            <a:rPr lang="en-US" dirty="0"/>
            <a:t>State aid is detected during implementation of project (contracted without state aid)</a:t>
          </a:r>
        </a:p>
      </dgm:t>
    </dgm:pt>
    <dgm:pt modelId="{5768D617-B8F4-464F-A482-60F1447EC83E}" type="parTrans" cxnId="{A23B8EB3-F1A5-46E8-B141-7B56368ED636}">
      <dgm:prSet/>
      <dgm:spPr/>
      <dgm:t>
        <a:bodyPr/>
        <a:lstStyle/>
        <a:p>
          <a:endParaRPr lang="en-US"/>
        </a:p>
      </dgm:t>
    </dgm:pt>
    <dgm:pt modelId="{814B88B7-119E-4786-986D-2A64C585036F}" type="sibTrans" cxnId="{A23B8EB3-F1A5-46E8-B141-7B56368ED636}">
      <dgm:prSet/>
      <dgm:spPr/>
      <dgm:t>
        <a:bodyPr/>
        <a:lstStyle/>
        <a:p>
          <a:endParaRPr lang="en-US"/>
        </a:p>
      </dgm:t>
    </dgm:pt>
    <dgm:pt modelId="{BD19F9FB-60D5-49C6-AC00-065B6FAE7D33}">
      <dgm:prSet/>
      <dgm:spPr/>
      <dgm:t>
        <a:bodyPr/>
        <a:lstStyle/>
        <a:p>
          <a:r>
            <a:rPr lang="en-US" dirty="0"/>
            <a:t>How to tackle open source solutions / intellectual property rights/ prototypes created during implementation of project </a:t>
          </a:r>
        </a:p>
      </dgm:t>
    </dgm:pt>
    <dgm:pt modelId="{658160C9-F061-42D9-8B9B-E00C06FB3E47}" type="parTrans" cxnId="{DC6B2C2F-1D96-4BF8-93CC-42548963EFC6}">
      <dgm:prSet/>
      <dgm:spPr/>
      <dgm:t>
        <a:bodyPr/>
        <a:lstStyle/>
        <a:p>
          <a:endParaRPr lang="en-US"/>
        </a:p>
      </dgm:t>
    </dgm:pt>
    <dgm:pt modelId="{425AA294-7B61-4B3D-A562-033D67665A89}" type="sibTrans" cxnId="{DC6B2C2F-1D96-4BF8-93CC-42548963EFC6}">
      <dgm:prSet/>
      <dgm:spPr/>
      <dgm:t>
        <a:bodyPr/>
        <a:lstStyle/>
        <a:p>
          <a:endParaRPr lang="en-US"/>
        </a:p>
      </dgm:t>
    </dgm:pt>
    <dgm:pt modelId="{B49E9AB3-C419-46D8-B07A-6C2228C0807E}">
      <dgm:prSet/>
      <dgm:spPr/>
      <dgm:t>
        <a:bodyPr/>
        <a:lstStyle/>
        <a:p>
          <a:r>
            <a:rPr lang="en-GB" dirty="0"/>
            <a:t>How to balance state aid elements within the project between content related WP’s and non- content related WP’s (</a:t>
          </a:r>
          <a:r>
            <a:rPr lang="en-GB" dirty="0" err="1"/>
            <a:t>i</a:t>
          </a:r>
          <a:r>
            <a:rPr lang="en-GB" dirty="0"/>
            <a:t>. e. GBER and de minimis)</a:t>
          </a:r>
          <a:endParaRPr lang="en-US" dirty="0"/>
        </a:p>
      </dgm:t>
    </dgm:pt>
    <dgm:pt modelId="{D909AF3F-DCE2-424B-9BA3-EC251053B3D5}" type="parTrans" cxnId="{57DCB756-C28D-4FC8-84A1-6AC1AEF82D0C}">
      <dgm:prSet/>
      <dgm:spPr/>
      <dgm:t>
        <a:bodyPr/>
        <a:lstStyle/>
        <a:p>
          <a:endParaRPr lang="en-US"/>
        </a:p>
      </dgm:t>
    </dgm:pt>
    <dgm:pt modelId="{89DA3748-35AD-4A02-983E-B7BD491147C6}" type="sibTrans" cxnId="{57DCB756-C28D-4FC8-84A1-6AC1AEF82D0C}">
      <dgm:prSet/>
      <dgm:spPr/>
      <dgm:t>
        <a:bodyPr/>
        <a:lstStyle/>
        <a:p>
          <a:endParaRPr lang="en-US"/>
        </a:p>
      </dgm:t>
    </dgm:pt>
    <dgm:pt modelId="{ADE9BE21-38E4-4149-8174-FDE7C3DFB7E8}" type="pres">
      <dgm:prSet presAssocID="{2498D626-FC95-4884-8AFF-F43FCACB7EB1}" presName="vert0" presStyleCnt="0">
        <dgm:presLayoutVars>
          <dgm:dir/>
          <dgm:animOne val="branch"/>
          <dgm:animLvl val="lvl"/>
        </dgm:presLayoutVars>
      </dgm:prSet>
      <dgm:spPr/>
    </dgm:pt>
    <dgm:pt modelId="{C85E0894-F0AD-844B-9CB9-AE85F245AADC}" type="pres">
      <dgm:prSet presAssocID="{2AD34634-6FA7-4F40-BEAE-3896B4E16BF0}" presName="thickLine" presStyleLbl="alignNode1" presStyleIdx="0" presStyleCnt="4"/>
      <dgm:spPr/>
    </dgm:pt>
    <dgm:pt modelId="{4C79BB20-1709-584B-9A1D-31877D1C7583}" type="pres">
      <dgm:prSet presAssocID="{2AD34634-6FA7-4F40-BEAE-3896B4E16BF0}" presName="horz1" presStyleCnt="0"/>
      <dgm:spPr/>
    </dgm:pt>
    <dgm:pt modelId="{A09FDE65-3D23-FE4B-B54E-4ACC8CFDA2EE}" type="pres">
      <dgm:prSet presAssocID="{2AD34634-6FA7-4F40-BEAE-3896B4E16BF0}" presName="tx1" presStyleLbl="revTx" presStyleIdx="0" presStyleCnt="4"/>
      <dgm:spPr/>
    </dgm:pt>
    <dgm:pt modelId="{88D39F0A-F1B2-2E49-97AF-0C02B7CC2FEF}" type="pres">
      <dgm:prSet presAssocID="{2AD34634-6FA7-4F40-BEAE-3896B4E16BF0}" presName="vert1" presStyleCnt="0"/>
      <dgm:spPr/>
    </dgm:pt>
    <dgm:pt modelId="{EFFC031C-D66D-2A48-9926-31ABCB68A0F5}" type="pres">
      <dgm:prSet presAssocID="{6DEBCCD2-C794-4FB8-A0F3-2372A9C48927}" presName="thickLine" presStyleLbl="alignNode1" presStyleIdx="1" presStyleCnt="4"/>
      <dgm:spPr/>
    </dgm:pt>
    <dgm:pt modelId="{1AC61A0C-E372-9E45-99DC-F2A58E967C7A}" type="pres">
      <dgm:prSet presAssocID="{6DEBCCD2-C794-4FB8-A0F3-2372A9C48927}" presName="horz1" presStyleCnt="0"/>
      <dgm:spPr/>
    </dgm:pt>
    <dgm:pt modelId="{2C102FA4-0170-DD45-9A43-9FE8211BC713}" type="pres">
      <dgm:prSet presAssocID="{6DEBCCD2-C794-4FB8-A0F3-2372A9C48927}" presName="tx1" presStyleLbl="revTx" presStyleIdx="1" presStyleCnt="4"/>
      <dgm:spPr/>
    </dgm:pt>
    <dgm:pt modelId="{96B3E0EF-FBE0-BD4C-BF1E-EA05C5E4730E}" type="pres">
      <dgm:prSet presAssocID="{6DEBCCD2-C794-4FB8-A0F3-2372A9C48927}" presName="vert1" presStyleCnt="0"/>
      <dgm:spPr/>
    </dgm:pt>
    <dgm:pt modelId="{DC40AF55-BA33-9046-BD38-B3559FE8358C}" type="pres">
      <dgm:prSet presAssocID="{BD19F9FB-60D5-49C6-AC00-065B6FAE7D33}" presName="thickLine" presStyleLbl="alignNode1" presStyleIdx="2" presStyleCnt="4"/>
      <dgm:spPr/>
    </dgm:pt>
    <dgm:pt modelId="{53CEC521-6742-4540-BB85-1D9011FB11DE}" type="pres">
      <dgm:prSet presAssocID="{BD19F9FB-60D5-49C6-AC00-065B6FAE7D33}" presName="horz1" presStyleCnt="0"/>
      <dgm:spPr/>
    </dgm:pt>
    <dgm:pt modelId="{B925BF11-4BEB-D842-9CBD-B0366AF05922}" type="pres">
      <dgm:prSet presAssocID="{BD19F9FB-60D5-49C6-AC00-065B6FAE7D33}" presName="tx1" presStyleLbl="revTx" presStyleIdx="2" presStyleCnt="4"/>
      <dgm:spPr/>
    </dgm:pt>
    <dgm:pt modelId="{1124A6A4-BC9E-9147-8340-4E5FE813E44E}" type="pres">
      <dgm:prSet presAssocID="{BD19F9FB-60D5-49C6-AC00-065B6FAE7D33}" presName="vert1" presStyleCnt="0"/>
      <dgm:spPr/>
    </dgm:pt>
    <dgm:pt modelId="{14B7B3F9-84B6-874A-A168-1427D386653C}" type="pres">
      <dgm:prSet presAssocID="{B49E9AB3-C419-46D8-B07A-6C2228C0807E}" presName="thickLine" presStyleLbl="alignNode1" presStyleIdx="3" presStyleCnt="4"/>
      <dgm:spPr/>
    </dgm:pt>
    <dgm:pt modelId="{B04F168A-931C-7848-BBDA-2C253C33D823}" type="pres">
      <dgm:prSet presAssocID="{B49E9AB3-C419-46D8-B07A-6C2228C0807E}" presName="horz1" presStyleCnt="0"/>
      <dgm:spPr/>
    </dgm:pt>
    <dgm:pt modelId="{88F6CD42-D107-374B-A8BB-257CBD02E8DC}" type="pres">
      <dgm:prSet presAssocID="{B49E9AB3-C419-46D8-B07A-6C2228C0807E}" presName="tx1" presStyleLbl="revTx" presStyleIdx="3" presStyleCnt="4"/>
      <dgm:spPr/>
    </dgm:pt>
    <dgm:pt modelId="{26DDD1E2-E13F-9643-9862-BBB3B33C84F2}" type="pres">
      <dgm:prSet presAssocID="{B49E9AB3-C419-46D8-B07A-6C2228C0807E}" presName="vert1" presStyleCnt="0"/>
      <dgm:spPr/>
    </dgm:pt>
  </dgm:ptLst>
  <dgm:cxnLst>
    <dgm:cxn modelId="{6A213203-BB64-334D-B4C0-C97C5E35A912}" type="presOf" srcId="{BD19F9FB-60D5-49C6-AC00-065B6FAE7D33}" destId="{B925BF11-4BEB-D842-9CBD-B0366AF05922}" srcOrd="0" destOrd="0" presId="urn:microsoft.com/office/officeart/2008/layout/LinedList"/>
    <dgm:cxn modelId="{DC6B2C2F-1D96-4BF8-93CC-42548963EFC6}" srcId="{2498D626-FC95-4884-8AFF-F43FCACB7EB1}" destId="{BD19F9FB-60D5-49C6-AC00-065B6FAE7D33}" srcOrd="2" destOrd="0" parTransId="{658160C9-F061-42D9-8B9B-E00C06FB3E47}" sibTransId="{425AA294-7B61-4B3D-A562-033D67665A89}"/>
    <dgm:cxn modelId="{57DCB756-C28D-4FC8-84A1-6AC1AEF82D0C}" srcId="{2498D626-FC95-4884-8AFF-F43FCACB7EB1}" destId="{B49E9AB3-C419-46D8-B07A-6C2228C0807E}" srcOrd="3" destOrd="0" parTransId="{D909AF3F-DCE2-424B-9BA3-EC251053B3D5}" sibTransId="{89DA3748-35AD-4A02-983E-B7BD491147C6}"/>
    <dgm:cxn modelId="{B7A79A71-7915-4886-AE26-B44FB463ABBE}" srcId="{2498D626-FC95-4884-8AFF-F43FCACB7EB1}" destId="{2AD34634-6FA7-4F40-BEAE-3896B4E16BF0}" srcOrd="0" destOrd="0" parTransId="{524F71A0-BA2D-44DF-B9CA-3F358040F29F}" sibTransId="{10F0D89E-99DB-4C47-93D1-35376AD7E479}"/>
    <dgm:cxn modelId="{C3406D7D-B2F9-6F4D-8A07-6645A3319408}" type="presOf" srcId="{2AD34634-6FA7-4F40-BEAE-3896B4E16BF0}" destId="{A09FDE65-3D23-FE4B-B54E-4ACC8CFDA2EE}" srcOrd="0" destOrd="0" presId="urn:microsoft.com/office/officeart/2008/layout/LinedList"/>
    <dgm:cxn modelId="{2F66839A-AF41-9241-9B10-E6C333EDA747}" type="presOf" srcId="{6DEBCCD2-C794-4FB8-A0F3-2372A9C48927}" destId="{2C102FA4-0170-DD45-9A43-9FE8211BC713}" srcOrd="0" destOrd="0" presId="urn:microsoft.com/office/officeart/2008/layout/LinedList"/>
    <dgm:cxn modelId="{A23B8EB3-F1A5-46E8-B141-7B56368ED636}" srcId="{2498D626-FC95-4884-8AFF-F43FCACB7EB1}" destId="{6DEBCCD2-C794-4FB8-A0F3-2372A9C48927}" srcOrd="1" destOrd="0" parTransId="{5768D617-B8F4-464F-A482-60F1447EC83E}" sibTransId="{814B88B7-119E-4786-986D-2A64C585036F}"/>
    <dgm:cxn modelId="{1AB2C2EC-9573-C741-8268-331E2D39DD6A}" type="presOf" srcId="{2498D626-FC95-4884-8AFF-F43FCACB7EB1}" destId="{ADE9BE21-38E4-4149-8174-FDE7C3DFB7E8}" srcOrd="0" destOrd="0" presId="urn:microsoft.com/office/officeart/2008/layout/LinedList"/>
    <dgm:cxn modelId="{CA6704FB-9BB8-634C-A859-9EC202148DCC}" type="presOf" srcId="{B49E9AB3-C419-46D8-B07A-6C2228C0807E}" destId="{88F6CD42-D107-374B-A8BB-257CBD02E8DC}" srcOrd="0" destOrd="0" presId="urn:microsoft.com/office/officeart/2008/layout/LinedList"/>
    <dgm:cxn modelId="{56741E3C-62C9-CC4F-AA5A-44222AE3CF63}" type="presParOf" srcId="{ADE9BE21-38E4-4149-8174-FDE7C3DFB7E8}" destId="{C85E0894-F0AD-844B-9CB9-AE85F245AADC}" srcOrd="0" destOrd="0" presId="urn:microsoft.com/office/officeart/2008/layout/LinedList"/>
    <dgm:cxn modelId="{20F2BCD6-3C98-DD4A-B060-68244BDAB1B1}" type="presParOf" srcId="{ADE9BE21-38E4-4149-8174-FDE7C3DFB7E8}" destId="{4C79BB20-1709-584B-9A1D-31877D1C7583}" srcOrd="1" destOrd="0" presId="urn:microsoft.com/office/officeart/2008/layout/LinedList"/>
    <dgm:cxn modelId="{7F2CDEB8-858B-4040-B28C-DAA4FA3E4514}" type="presParOf" srcId="{4C79BB20-1709-584B-9A1D-31877D1C7583}" destId="{A09FDE65-3D23-FE4B-B54E-4ACC8CFDA2EE}" srcOrd="0" destOrd="0" presId="urn:microsoft.com/office/officeart/2008/layout/LinedList"/>
    <dgm:cxn modelId="{792922C0-BC33-B647-9D72-F36D1547185A}" type="presParOf" srcId="{4C79BB20-1709-584B-9A1D-31877D1C7583}" destId="{88D39F0A-F1B2-2E49-97AF-0C02B7CC2FEF}" srcOrd="1" destOrd="0" presId="urn:microsoft.com/office/officeart/2008/layout/LinedList"/>
    <dgm:cxn modelId="{FB770C06-E71D-3049-A08A-DB86DCAE2C2A}" type="presParOf" srcId="{ADE9BE21-38E4-4149-8174-FDE7C3DFB7E8}" destId="{EFFC031C-D66D-2A48-9926-31ABCB68A0F5}" srcOrd="2" destOrd="0" presId="urn:microsoft.com/office/officeart/2008/layout/LinedList"/>
    <dgm:cxn modelId="{C631D129-665F-5347-8AA2-DF7D35C50795}" type="presParOf" srcId="{ADE9BE21-38E4-4149-8174-FDE7C3DFB7E8}" destId="{1AC61A0C-E372-9E45-99DC-F2A58E967C7A}" srcOrd="3" destOrd="0" presId="urn:microsoft.com/office/officeart/2008/layout/LinedList"/>
    <dgm:cxn modelId="{EADC2599-E53C-7346-ABD7-2B1D3A1081D5}" type="presParOf" srcId="{1AC61A0C-E372-9E45-99DC-F2A58E967C7A}" destId="{2C102FA4-0170-DD45-9A43-9FE8211BC713}" srcOrd="0" destOrd="0" presId="urn:microsoft.com/office/officeart/2008/layout/LinedList"/>
    <dgm:cxn modelId="{1F2BACA1-9CE2-114E-B35F-0504C57650A0}" type="presParOf" srcId="{1AC61A0C-E372-9E45-99DC-F2A58E967C7A}" destId="{96B3E0EF-FBE0-BD4C-BF1E-EA05C5E4730E}" srcOrd="1" destOrd="0" presId="urn:microsoft.com/office/officeart/2008/layout/LinedList"/>
    <dgm:cxn modelId="{A6DB6D5F-BE5B-9643-860B-9AD07AECB089}" type="presParOf" srcId="{ADE9BE21-38E4-4149-8174-FDE7C3DFB7E8}" destId="{DC40AF55-BA33-9046-BD38-B3559FE8358C}" srcOrd="4" destOrd="0" presId="urn:microsoft.com/office/officeart/2008/layout/LinedList"/>
    <dgm:cxn modelId="{61862C9B-6CCA-9C4E-A613-088E56F33F8E}" type="presParOf" srcId="{ADE9BE21-38E4-4149-8174-FDE7C3DFB7E8}" destId="{53CEC521-6742-4540-BB85-1D9011FB11DE}" srcOrd="5" destOrd="0" presId="urn:microsoft.com/office/officeart/2008/layout/LinedList"/>
    <dgm:cxn modelId="{9A8509B9-4CAB-8B4D-9D0C-370A0C6EBE33}" type="presParOf" srcId="{53CEC521-6742-4540-BB85-1D9011FB11DE}" destId="{B925BF11-4BEB-D842-9CBD-B0366AF05922}" srcOrd="0" destOrd="0" presId="urn:microsoft.com/office/officeart/2008/layout/LinedList"/>
    <dgm:cxn modelId="{6E2E54CD-72B6-364D-9A22-6890D768D45D}" type="presParOf" srcId="{53CEC521-6742-4540-BB85-1D9011FB11DE}" destId="{1124A6A4-BC9E-9147-8340-4E5FE813E44E}" srcOrd="1" destOrd="0" presId="urn:microsoft.com/office/officeart/2008/layout/LinedList"/>
    <dgm:cxn modelId="{2A4D2469-A417-6747-9614-B035ADAC9683}" type="presParOf" srcId="{ADE9BE21-38E4-4149-8174-FDE7C3DFB7E8}" destId="{14B7B3F9-84B6-874A-A168-1427D386653C}" srcOrd="6" destOrd="0" presId="urn:microsoft.com/office/officeart/2008/layout/LinedList"/>
    <dgm:cxn modelId="{7E867F53-3DFE-1F4C-8E1B-DFA8766C2328}" type="presParOf" srcId="{ADE9BE21-38E4-4149-8174-FDE7C3DFB7E8}" destId="{B04F168A-931C-7848-BBDA-2C253C33D823}" srcOrd="7" destOrd="0" presId="urn:microsoft.com/office/officeart/2008/layout/LinedList"/>
    <dgm:cxn modelId="{4FB58C48-F0C4-5045-99FC-3DDDB9F0D8EF}" type="presParOf" srcId="{B04F168A-931C-7848-BBDA-2C253C33D823}" destId="{88F6CD42-D107-374B-A8BB-257CBD02E8DC}" srcOrd="0" destOrd="0" presId="urn:microsoft.com/office/officeart/2008/layout/LinedList"/>
    <dgm:cxn modelId="{FF66A573-8CB7-9C49-B326-27E034B909D1}" type="presParOf" srcId="{B04F168A-931C-7848-BBDA-2C253C33D823}" destId="{26DDD1E2-E13F-9643-9862-BBB3B33C84F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5CC96B-786B-4C69-86A8-96E4607AAAFE}"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09F44088-5535-4395-9BAD-CDFA7E63ACEF}">
      <dgm:prSet/>
      <dgm:spPr/>
      <dgm:t>
        <a:bodyPr/>
        <a:lstStyle/>
        <a:p>
          <a:r>
            <a:rPr lang="pl-PL"/>
            <a:t>E-cohesion as a new element in programming period 2014-2020</a:t>
          </a:r>
          <a:endParaRPr lang="en-US"/>
        </a:p>
      </dgm:t>
    </dgm:pt>
    <dgm:pt modelId="{207591D8-69E4-4012-A1F3-7D66A43DA470}" type="parTrans" cxnId="{F7A39CB9-0EAC-4350-A4BE-BE2B4AC6399F}">
      <dgm:prSet/>
      <dgm:spPr/>
      <dgm:t>
        <a:bodyPr/>
        <a:lstStyle/>
        <a:p>
          <a:endParaRPr lang="en-US"/>
        </a:p>
      </dgm:t>
    </dgm:pt>
    <dgm:pt modelId="{61848922-29AC-47D0-9532-1E580C16A0C7}" type="sibTrans" cxnId="{F7A39CB9-0EAC-4350-A4BE-BE2B4AC6399F}">
      <dgm:prSet/>
      <dgm:spPr/>
      <dgm:t>
        <a:bodyPr/>
        <a:lstStyle/>
        <a:p>
          <a:endParaRPr lang="en-US"/>
        </a:p>
      </dgm:t>
    </dgm:pt>
    <dgm:pt modelId="{BF0B7BD5-F052-4903-8E56-F44E86DA7B78}">
      <dgm:prSet/>
      <dgm:spPr/>
      <dgm:t>
        <a:bodyPr/>
        <a:lstStyle/>
        <a:p>
          <a:r>
            <a:rPr lang="pl-PL"/>
            <a:t>Until end of 2015 – obligation for Member States to establish electronic data exchange system allowing exchanging documents between Programme bodies and projects</a:t>
          </a:r>
          <a:endParaRPr lang="en-US"/>
        </a:p>
      </dgm:t>
    </dgm:pt>
    <dgm:pt modelId="{3405D6D6-0204-4D3B-9923-D336DD9E1850}" type="parTrans" cxnId="{9FE42DC5-8494-497B-8DE8-0A7957FDF498}">
      <dgm:prSet/>
      <dgm:spPr/>
      <dgm:t>
        <a:bodyPr/>
        <a:lstStyle/>
        <a:p>
          <a:endParaRPr lang="en-US"/>
        </a:p>
      </dgm:t>
    </dgm:pt>
    <dgm:pt modelId="{BF01500B-5988-4A12-9781-64231C28725D}" type="sibTrans" cxnId="{9FE42DC5-8494-497B-8DE8-0A7957FDF498}">
      <dgm:prSet/>
      <dgm:spPr/>
      <dgm:t>
        <a:bodyPr/>
        <a:lstStyle/>
        <a:p>
          <a:endParaRPr lang="en-US"/>
        </a:p>
      </dgm:t>
    </dgm:pt>
    <dgm:pt modelId="{97EDB829-D998-4C27-A44C-CAB985F7D824}">
      <dgm:prSet/>
      <dgm:spPr/>
      <dgm:t>
        <a:bodyPr/>
        <a:lstStyle/>
        <a:p>
          <a:r>
            <a:rPr lang="en-GB"/>
            <a:t>Central ICT system, shall fulfils the requirements set out in Article 122. 3 and Article 125. 2(d) of the General Regulation and Article 24 of the Commission Delegated Regulation (EC) No 480/2014 and can be national (i. e. SL2014 in Poland) or created by EU instituions (i. e. Interact- eMS) </a:t>
          </a:r>
          <a:endParaRPr lang="en-US"/>
        </a:p>
      </dgm:t>
    </dgm:pt>
    <dgm:pt modelId="{DFB07AFA-6138-44C8-B3D1-FB93EA17D774}" type="parTrans" cxnId="{99E6D6F8-9C0E-45FE-BDD6-59A20892D59A}">
      <dgm:prSet/>
      <dgm:spPr/>
      <dgm:t>
        <a:bodyPr/>
        <a:lstStyle/>
        <a:p>
          <a:endParaRPr lang="en-US"/>
        </a:p>
      </dgm:t>
    </dgm:pt>
    <dgm:pt modelId="{09055CFB-8148-4EF0-A42C-6FCA09F1F20E}" type="sibTrans" cxnId="{99E6D6F8-9C0E-45FE-BDD6-59A20892D59A}">
      <dgm:prSet/>
      <dgm:spPr/>
      <dgm:t>
        <a:bodyPr/>
        <a:lstStyle/>
        <a:p>
          <a:endParaRPr lang="en-US"/>
        </a:p>
      </dgm:t>
    </dgm:pt>
    <dgm:pt modelId="{AA6E34D5-9814-3E4A-A4B2-90053A818D00}" type="pres">
      <dgm:prSet presAssocID="{AF5CC96B-786B-4C69-86A8-96E4607AAAFE}" presName="vert0" presStyleCnt="0">
        <dgm:presLayoutVars>
          <dgm:dir/>
          <dgm:animOne val="branch"/>
          <dgm:animLvl val="lvl"/>
        </dgm:presLayoutVars>
      </dgm:prSet>
      <dgm:spPr/>
    </dgm:pt>
    <dgm:pt modelId="{9ECF6C0B-74C4-FC41-B465-437138280D91}" type="pres">
      <dgm:prSet presAssocID="{09F44088-5535-4395-9BAD-CDFA7E63ACEF}" presName="thickLine" presStyleLbl="alignNode1" presStyleIdx="0" presStyleCnt="3"/>
      <dgm:spPr/>
    </dgm:pt>
    <dgm:pt modelId="{536DFCD1-04CE-E846-B59E-115F5374A22F}" type="pres">
      <dgm:prSet presAssocID="{09F44088-5535-4395-9BAD-CDFA7E63ACEF}" presName="horz1" presStyleCnt="0"/>
      <dgm:spPr/>
    </dgm:pt>
    <dgm:pt modelId="{E09096B0-67F6-F147-9292-84333B08D29E}" type="pres">
      <dgm:prSet presAssocID="{09F44088-5535-4395-9BAD-CDFA7E63ACEF}" presName="tx1" presStyleLbl="revTx" presStyleIdx="0" presStyleCnt="3"/>
      <dgm:spPr/>
    </dgm:pt>
    <dgm:pt modelId="{49A9D444-D3C9-EE43-83E7-B84DA5B60791}" type="pres">
      <dgm:prSet presAssocID="{09F44088-5535-4395-9BAD-CDFA7E63ACEF}" presName="vert1" presStyleCnt="0"/>
      <dgm:spPr/>
    </dgm:pt>
    <dgm:pt modelId="{E488B4E9-435D-1B40-88E8-118B0A6EC4B4}" type="pres">
      <dgm:prSet presAssocID="{BF0B7BD5-F052-4903-8E56-F44E86DA7B78}" presName="thickLine" presStyleLbl="alignNode1" presStyleIdx="1" presStyleCnt="3"/>
      <dgm:spPr/>
    </dgm:pt>
    <dgm:pt modelId="{56D35F85-ADAF-3540-A551-553D6F3569C8}" type="pres">
      <dgm:prSet presAssocID="{BF0B7BD5-F052-4903-8E56-F44E86DA7B78}" presName="horz1" presStyleCnt="0"/>
      <dgm:spPr/>
    </dgm:pt>
    <dgm:pt modelId="{1FA29C0E-2E98-9345-92D1-E30F20723CBF}" type="pres">
      <dgm:prSet presAssocID="{BF0B7BD5-F052-4903-8E56-F44E86DA7B78}" presName="tx1" presStyleLbl="revTx" presStyleIdx="1" presStyleCnt="3"/>
      <dgm:spPr/>
    </dgm:pt>
    <dgm:pt modelId="{904318EA-7E4B-2146-8CAC-8C94094100E2}" type="pres">
      <dgm:prSet presAssocID="{BF0B7BD5-F052-4903-8E56-F44E86DA7B78}" presName="vert1" presStyleCnt="0"/>
      <dgm:spPr/>
    </dgm:pt>
    <dgm:pt modelId="{0B0D0193-5EFC-0043-B2AC-4C1379A0943F}" type="pres">
      <dgm:prSet presAssocID="{97EDB829-D998-4C27-A44C-CAB985F7D824}" presName="thickLine" presStyleLbl="alignNode1" presStyleIdx="2" presStyleCnt="3"/>
      <dgm:spPr/>
    </dgm:pt>
    <dgm:pt modelId="{07890B63-C351-3641-85B3-FE261DA84E1D}" type="pres">
      <dgm:prSet presAssocID="{97EDB829-D998-4C27-A44C-CAB985F7D824}" presName="horz1" presStyleCnt="0"/>
      <dgm:spPr/>
    </dgm:pt>
    <dgm:pt modelId="{694F8FDE-1D7B-E044-9ECA-FBA71CEC75C4}" type="pres">
      <dgm:prSet presAssocID="{97EDB829-D998-4C27-A44C-CAB985F7D824}" presName="tx1" presStyleLbl="revTx" presStyleIdx="2" presStyleCnt="3"/>
      <dgm:spPr/>
    </dgm:pt>
    <dgm:pt modelId="{BB77652D-9F35-9A49-9CA8-8CC2D9686436}" type="pres">
      <dgm:prSet presAssocID="{97EDB829-D998-4C27-A44C-CAB985F7D824}" presName="vert1" presStyleCnt="0"/>
      <dgm:spPr/>
    </dgm:pt>
  </dgm:ptLst>
  <dgm:cxnLst>
    <dgm:cxn modelId="{6E325606-59E2-9641-B278-B5F27CF588BC}" type="presOf" srcId="{09F44088-5535-4395-9BAD-CDFA7E63ACEF}" destId="{E09096B0-67F6-F147-9292-84333B08D29E}" srcOrd="0" destOrd="0" presId="urn:microsoft.com/office/officeart/2008/layout/LinedList"/>
    <dgm:cxn modelId="{DFAEA25B-DE09-024A-B494-5979DB0D6372}" type="presOf" srcId="{97EDB829-D998-4C27-A44C-CAB985F7D824}" destId="{694F8FDE-1D7B-E044-9ECA-FBA71CEC75C4}" srcOrd="0" destOrd="0" presId="urn:microsoft.com/office/officeart/2008/layout/LinedList"/>
    <dgm:cxn modelId="{F7A39CB9-0EAC-4350-A4BE-BE2B4AC6399F}" srcId="{AF5CC96B-786B-4C69-86A8-96E4607AAAFE}" destId="{09F44088-5535-4395-9BAD-CDFA7E63ACEF}" srcOrd="0" destOrd="0" parTransId="{207591D8-69E4-4012-A1F3-7D66A43DA470}" sibTransId="{61848922-29AC-47D0-9532-1E580C16A0C7}"/>
    <dgm:cxn modelId="{9FE42DC5-8494-497B-8DE8-0A7957FDF498}" srcId="{AF5CC96B-786B-4C69-86A8-96E4607AAAFE}" destId="{BF0B7BD5-F052-4903-8E56-F44E86DA7B78}" srcOrd="1" destOrd="0" parTransId="{3405D6D6-0204-4D3B-9923-D336DD9E1850}" sibTransId="{BF01500B-5988-4A12-9781-64231C28725D}"/>
    <dgm:cxn modelId="{E21B82D5-168F-6E49-9808-13F34FBAB6AA}" type="presOf" srcId="{BF0B7BD5-F052-4903-8E56-F44E86DA7B78}" destId="{1FA29C0E-2E98-9345-92D1-E30F20723CBF}" srcOrd="0" destOrd="0" presId="urn:microsoft.com/office/officeart/2008/layout/LinedList"/>
    <dgm:cxn modelId="{99E6D6F8-9C0E-45FE-BDD6-59A20892D59A}" srcId="{AF5CC96B-786B-4C69-86A8-96E4607AAAFE}" destId="{97EDB829-D998-4C27-A44C-CAB985F7D824}" srcOrd="2" destOrd="0" parTransId="{DFB07AFA-6138-44C8-B3D1-FB93EA17D774}" sibTransId="{09055CFB-8148-4EF0-A42C-6FCA09F1F20E}"/>
    <dgm:cxn modelId="{D546B8FC-ED6B-C446-8094-8C9BBB605B64}" type="presOf" srcId="{AF5CC96B-786B-4C69-86A8-96E4607AAAFE}" destId="{AA6E34D5-9814-3E4A-A4B2-90053A818D00}" srcOrd="0" destOrd="0" presId="urn:microsoft.com/office/officeart/2008/layout/LinedList"/>
    <dgm:cxn modelId="{3E552060-3B14-0F48-A9EC-D4B2A0231035}" type="presParOf" srcId="{AA6E34D5-9814-3E4A-A4B2-90053A818D00}" destId="{9ECF6C0B-74C4-FC41-B465-437138280D91}" srcOrd="0" destOrd="0" presId="urn:microsoft.com/office/officeart/2008/layout/LinedList"/>
    <dgm:cxn modelId="{E6BF491F-D2DE-A643-904E-B915351A096E}" type="presParOf" srcId="{AA6E34D5-9814-3E4A-A4B2-90053A818D00}" destId="{536DFCD1-04CE-E846-B59E-115F5374A22F}" srcOrd="1" destOrd="0" presId="urn:microsoft.com/office/officeart/2008/layout/LinedList"/>
    <dgm:cxn modelId="{CFD0EFA1-C553-9243-8882-20D974567A94}" type="presParOf" srcId="{536DFCD1-04CE-E846-B59E-115F5374A22F}" destId="{E09096B0-67F6-F147-9292-84333B08D29E}" srcOrd="0" destOrd="0" presId="urn:microsoft.com/office/officeart/2008/layout/LinedList"/>
    <dgm:cxn modelId="{032CB83D-BB2B-4C45-846C-121BA24FC186}" type="presParOf" srcId="{536DFCD1-04CE-E846-B59E-115F5374A22F}" destId="{49A9D444-D3C9-EE43-83E7-B84DA5B60791}" srcOrd="1" destOrd="0" presId="urn:microsoft.com/office/officeart/2008/layout/LinedList"/>
    <dgm:cxn modelId="{A5631822-FF8A-724E-A451-2EDB8EA20540}" type="presParOf" srcId="{AA6E34D5-9814-3E4A-A4B2-90053A818D00}" destId="{E488B4E9-435D-1B40-88E8-118B0A6EC4B4}" srcOrd="2" destOrd="0" presId="urn:microsoft.com/office/officeart/2008/layout/LinedList"/>
    <dgm:cxn modelId="{1EA30915-1F7B-CE47-B645-4574909FB30C}" type="presParOf" srcId="{AA6E34D5-9814-3E4A-A4B2-90053A818D00}" destId="{56D35F85-ADAF-3540-A551-553D6F3569C8}" srcOrd="3" destOrd="0" presId="urn:microsoft.com/office/officeart/2008/layout/LinedList"/>
    <dgm:cxn modelId="{ADE95565-24EE-AA42-BFAF-A46B11B65FA3}" type="presParOf" srcId="{56D35F85-ADAF-3540-A551-553D6F3569C8}" destId="{1FA29C0E-2E98-9345-92D1-E30F20723CBF}" srcOrd="0" destOrd="0" presId="urn:microsoft.com/office/officeart/2008/layout/LinedList"/>
    <dgm:cxn modelId="{68874304-4753-1C43-9DFF-F40EE7921311}" type="presParOf" srcId="{56D35F85-ADAF-3540-A551-553D6F3569C8}" destId="{904318EA-7E4B-2146-8CAC-8C94094100E2}" srcOrd="1" destOrd="0" presId="urn:microsoft.com/office/officeart/2008/layout/LinedList"/>
    <dgm:cxn modelId="{0F459E7A-7CE1-544C-B73D-F69B8513AEBC}" type="presParOf" srcId="{AA6E34D5-9814-3E4A-A4B2-90053A818D00}" destId="{0B0D0193-5EFC-0043-B2AC-4C1379A0943F}" srcOrd="4" destOrd="0" presId="urn:microsoft.com/office/officeart/2008/layout/LinedList"/>
    <dgm:cxn modelId="{4F70990C-81BE-6A47-BF6B-9DDA74FE9727}" type="presParOf" srcId="{AA6E34D5-9814-3E4A-A4B2-90053A818D00}" destId="{07890B63-C351-3641-85B3-FE261DA84E1D}" srcOrd="5" destOrd="0" presId="urn:microsoft.com/office/officeart/2008/layout/LinedList"/>
    <dgm:cxn modelId="{1B3403E4-A95B-BF48-BD56-BE2CB260382D}" type="presParOf" srcId="{07890B63-C351-3641-85B3-FE261DA84E1D}" destId="{694F8FDE-1D7B-E044-9ECA-FBA71CEC75C4}" srcOrd="0" destOrd="0" presId="urn:microsoft.com/office/officeart/2008/layout/LinedList"/>
    <dgm:cxn modelId="{C7E5D578-24C5-4D46-953E-77A24F28EFC5}" type="presParOf" srcId="{07890B63-C351-3641-85B3-FE261DA84E1D}" destId="{BB77652D-9F35-9A49-9CA8-8CC2D968643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57A1F8-E511-4A62-9717-434167ECAE1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4D496788-DDA7-45A1-9BA2-B4F2A9055F21}">
      <dgm:prSet/>
      <dgm:spPr/>
      <dgm:t>
        <a:bodyPr/>
        <a:lstStyle/>
        <a:p>
          <a:r>
            <a:rPr lang="en-GB"/>
            <a:t>“SL2014” –supports the current process of the Programme management, monitoring and evaluation, in which data is collected and stored concerning projects implemented and which makes it possible for </a:t>
          </a:r>
          <a:r>
            <a:rPr lang="pl-PL"/>
            <a:t>lead partner and p</a:t>
          </a:r>
          <a:r>
            <a:rPr lang="en-GB"/>
            <a:t>artners to reimburse the projects</a:t>
          </a:r>
          <a:endParaRPr lang="en-US"/>
        </a:p>
      </dgm:t>
    </dgm:pt>
    <dgm:pt modelId="{FDC4B172-01BC-4443-903A-39F731B19646}" type="parTrans" cxnId="{CFDB6687-E09D-4CEF-B35D-729284DEA960}">
      <dgm:prSet/>
      <dgm:spPr/>
      <dgm:t>
        <a:bodyPr/>
        <a:lstStyle/>
        <a:p>
          <a:endParaRPr lang="en-US"/>
        </a:p>
      </dgm:t>
    </dgm:pt>
    <dgm:pt modelId="{B5E87470-244A-4F3C-BF07-05119EC3CB06}" type="sibTrans" cxnId="{CFDB6687-E09D-4CEF-B35D-729284DEA960}">
      <dgm:prSet/>
      <dgm:spPr/>
      <dgm:t>
        <a:bodyPr/>
        <a:lstStyle/>
        <a:p>
          <a:endParaRPr lang="en-US"/>
        </a:p>
      </dgm:t>
    </dgm:pt>
    <dgm:pt modelId="{C575025D-41C3-4CEC-B129-7672D1E7F990}">
      <dgm:prSet/>
      <dgm:spPr/>
      <dgm:t>
        <a:bodyPr/>
        <a:lstStyle/>
        <a:p>
          <a:r>
            <a:rPr lang="en-GB"/>
            <a:t>All information regarding achievement of indicators is stored and verified within the SL2014 by project partners (e. g. list of participants of the events, training materials, acts of acceptance of works, services and goods)</a:t>
          </a:r>
          <a:endParaRPr lang="en-US"/>
        </a:p>
      </dgm:t>
    </dgm:pt>
    <dgm:pt modelId="{F82633B5-CC8E-41A5-8C73-835E316C279F}" type="parTrans" cxnId="{52A36326-8146-4E99-A0E8-7FA57BD618BE}">
      <dgm:prSet/>
      <dgm:spPr/>
      <dgm:t>
        <a:bodyPr/>
        <a:lstStyle/>
        <a:p>
          <a:endParaRPr lang="en-US"/>
        </a:p>
      </dgm:t>
    </dgm:pt>
    <dgm:pt modelId="{65E1B93F-3076-47BE-A8FE-44863184D8A5}" type="sibTrans" cxnId="{52A36326-8146-4E99-A0E8-7FA57BD618BE}">
      <dgm:prSet/>
      <dgm:spPr/>
      <dgm:t>
        <a:bodyPr/>
        <a:lstStyle/>
        <a:p>
          <a:endParaRPr lang="en-US"/>
        </a:p>
      </dgm:t>
    </dgm:pt>
    <dgm:pt modelId="{CEEFE270-7E92-C846-B402-B155B2C0D5F1}" type="pres">
      <dgm:prSet presAssocID="{5B57A1F8-E511-4A62-9717-434167ECAE13}" presName="vert0" presStyleCnt="0">
        <dgm:presLayoutVars>
          <dgm:dir/>
          <dgm:animOne val="branch"/>
          <dgm:animLvl val="lvl"/>
        </dgm:presLayoutVars>
      </dgm:prSet>
      <dgm:spPr/>
    </dgm:pt>
    <dgm:pt modelId="{2FACFBB0-EB59-7741-9E95-EA3511021AB4}" type="pres">
      <dgm:prSet presAssocID="{4D496788-DDA7-45A1-9BA2-B4F2A9055F21}" presName="thickLine" presStyleLbl="alignNode1" presStyleIdx="0" presStyleCnt="2"/>
      <dgm:spPr/>
    </dgm:pt>
    <dgm:pt modelId="{97B7D4F5-8A62-2E4C-B5D1-D8274007FA7C}" type="pres">
      <dgm:prSet presAssocID="{4D496788-DDA7-45A1-9BA2-B4F2A9055F21}" presName="horz1" presStyleCnt="0"/>
      <dgm:spPr/>
    </dgm:pt>
    <dgm:pt modelId="{23DF5DEF-6C9B-6147-831D-12125D67245F}" type="pres">
      <dgm:prSet presAssocID="{4D496788-DDA7-45A1-9BA2-B4F2A9055F21}" presName="tx1" presStyleLbl="revTx" presStyleIdx="0" presStyleCnt="2"/>
      <dgm:spPr/>
    </dgm:pt>
    <dgm:pt modelId="{1E8E43BC-2DEA-B24A-ABDA-E8887EE0AA34}" type="pres">
      <dgm:prSet presAssocID="{4D496788-DDA7-45A1-9BA2-B4F2A9055F21}" presName="vert1" presStyleCnt="0"/>
      <dgm:spPr/>
    </dgm:pt>
    <dgm:pt modelId="{256D247C-5B5F-EC4A-8ABD-D1B0100303F4}" type="pres">
      <dgm:prSet presAssocID="{C575025D-41C3-4CEC-B129-7672D1E7F990}" presName="thickLine" presStyleLbl="alignNode1" presStyleIdx="1" presStyleCnt="2"/>
      <dgm:spPr/>
    </dgm:pt>
    <dgm:pt modelId="{1A15830F-A7FF-B347-840D-B3A42D3E4AA7}" type="pres">
      <dgm:prSet presAssocID="{C575025D-41C3-4CEC-B129-7672D1E7F990}" presName="horz1" presStyleCnt="0"/>
      <dgm:spPr/>
    </dgm:pt>
    <dgm:pt modelId="{AAA0AC0A-89EC-5F4D-BCCC-D1DBCE740CEF}" type="pres">
      <dgm:prSet presAssocID="{C575025D-41C3-4CEC-B129-7672D1E7F990}" presName="tx1" presStyleLbl="revTx" presStyleIdx="1" presStyleCnt="2"/>
      <dgm:spPr/>
    </dgm:pt>
    <dgm:pt modelId="{5B664B17-4A3C-F848-B14D-2B73A7D0E044}" type="pres">
      <dgm:prSet presAssocID="{C575025D-41C3-4CEC-B129-7672D1E7F990}" presName="vert1" presStyleCnt="0"/>
      <dgm:spPr/>
    </dgm:pt>
  </dgm:ptLst>
  <dgm:cxnLst>
    <dgm:cxn modelId="{52A36326-8146-4E99-A0E8-7FA57BD618BE}" srcId="{5B57A1F8-E511-4A62-9717-434167ECAE13}" destId="{C575025D-41C3-4CEC-B129-7672D1E7F990}" srcOrd="1" destOrd="0" parTransId="{F82633B5-CC8E-41A5-8C73-835E316C279F}" sibTransId="{65E1B93F-3076-47BE-A8FE-44863184D8A5}"/>
    <dgm:cxn modelId="{4427F686-DFF4-D54F-BC90-8C73A7215228}" type="presOf" srcId="{4D496788-DDA7-45A1-9BA2-B4F2A9055F21}" destId="{23DF5DEF-6C9B-6147-831D-12125D67245F}" srcOrd="0" destOrd="0" presId="urn:microsoft.com/office/officeart/2008/layout/LinedList"/>
    <dgm:cxn modelId="{CFDB6687-E09D-4CEF-B35D-729284DEA960}" srcId="{5B57A1F8-E511-4A62-9717-434167ECAE13}" destId="{4D496788-DDA7-45A1-9BA2-B4F2A9055F21}" srcOrd="0" destOrd="0" parTransId="{FDC4B172-01BC-4443-903A-39F731B19646}" sibTransId="{B5E87470-244A-4F3C-BF07-05119EC3CB06}"/>
    <dgm:cxn modelId="{20C92CBC-30B6-DE4D-9AC1-4D3CB89A2CB5}" type="presOf" srcId="{5B57A1F8-E511-4A62-9717-434167ECAE13}" destId="{CEEFE270-7E92-C846-B402-B155B2C0D5F1}" srcOrd="0" destOrd="0" presId="urn:microsoft.com/office/officeart/2008/layout/LinedList"/>
    <dgm:cxn modelId="{8D4229E8-D237-D94D-A108-3DA289CEBBB8}" type="presOf" srcId="{C575025D-41C3-4CEC-B129-7672D1E7F990}" destId="{AAA0AC0A-89EC-5F4D-BCCC-D1DBCE740CEF}" srcOrd="0" destOrd="0" presId="urn:microsoft.com/office/officeart/2008/layout/LinedList"/>
    <dgm:cxn modelId="{0B9F99E5-143C-9748-BC7A-FA2EFB288AC2}" type="presParOf" srcId="{CEEFE270-7E92-C846-B402-B155B2C0D5F1}" destId="{2FACFBB0-EB59-7741-9E95-EA3511021AB4}" srcOrd="0" destOrd="0" presId="urn:microsoft.com/office/officeart/2008/layout/LinedList"/>
    <dgm:cxn modelId="{63DF2C3B-E345-C94D-80C4-D85B5CED3A18}" type="presParOf" srcId="{CEEFE270-7E92-C846-B402-B155B2C0D5F1}" destId="{97B7D4F5-8A62-2E4C-B5D1-D8274007FA7C}" srcOrd="1" destOrd="0" presId="urn:microsoft.com/office/officeart/2008/layout/LinedList"/>
    <dgm:cxn modelId="{3035EAD3-E598-964C-AFA2-47203AAE3C9C}" type="presParOf" srcId="{97B7D4F5-8A62-2E4C-B5D1-D8274007FA7C}" destId="{23DF5DEF-6C9B-6147-831D-12125D67245F}" srcOrd="0" destOrd="0" presId="urn:microsoft.com/office/officeart/2008/layout/LinedList"/>
    <dgm:cxn modelId="{EE874899-5D9C-F34C-8BC7-1D1720F1B4A8}" type="presParOf" srcId="{97B7D4F5-8A62-2E4C-B5D1-D8274007FA7C}" destId="{1E8E43BC-2DEA-B24A-ABDA-E8887EE0AA34}" srcOrd="1" destOrd="0" presId="urn:microsoft.com/office/officeart/2008/layout/LinedList"/>
    <dgm:cxn modelId="{65517CD1-E824-264A-BAB7-CA31C8A8E9F9}" type="presParOf" srcId="{CEEFE270-7E92-C846-B402-B155B2C0D5F1}" destId="{256D247C-5B5F-EC4A-8ABD-D1B0100303F4}" srcOrd="2" destOrd="0" presId="urn:microsoft.com/office/officeart/2008/layout/LinedList"/>
    <dgm:cxn modelId="{15452855-4F20-8544-BB11-0A7E7A6AD022}" type="presParOf" srcId="{CEEFE270-7E92-C846-B402-B155B2C0D5F1}" destId="{1A15830F-A7FF-B347-840D-B3A42D3E4AA7}" srcOrd="3" destOrd="0" presId="urn:microsoft.com/office/officeart/2008/layout/LinedList"/>
    <dgm:cxn modelId="{5FE23B80-4388-9C4D-BB6D-51B6B61669C4}" type="presParOf" srcId="{1A15830F-A7FF-B347-840D-B3A42D3E4AA7}" destId="{AAA0AC0A-89EC-5F4D-BCCC-D1DBCE740CEF}" srcOrd="0" destOrd="0" presId="urn:microsoft.com/office/officeart/2008/layout/LinedList"/>
    <dgm:cxn modelId="{5C005C27-D5FA-484E-8DE4-EE768F777D36}" type="presParOf" srcId="{1A15830F-A7FF-B347-840D-B3A42D3E4AA7}" destId="{5B664B17-4A3C-F848-B14D-2B73A7D0E04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AC07EF-ABFA-49DE-A6F4-8CE683438F5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F42054C3-1B28-4175-8A29-E776265CA761}">
      <dgm:prSet/>
      <dgm:spPr/>
      <dgm:t>
        <a:bodyPr/>
        <a:lstStyle/>
        <a:p>
          <a:r>
            <a:rPr lang="en-GB"/>
            <a:t>Personal data protection – in line with General Data Protection Regulation </a:t>
          </a:r>
          <a:r>
            <a:rPr lang="en-GB">
              <a:hlinkClick xmlns:r="http://schemas.openxmlformats.org/officeDocument/2006/relationships" r:id="rId1"/>
            </a:rPr>
            <a:t>(EU) 2016/679</a:t>
          </a:r>
          <a:endParaRPr lang="en-US"/>
        </a:p>
      </dgm:t>
    </dgm:pt>
    <dgm:pt modelId="{063C76F8-520D-4620-BBB7-C881AEDC8D72}" type="parTrans" cxnId="{56E1E00B-58D1-473B-933F-782C064CB277}">
      <dgm:prSet/>
      <dgm:spPr/>
      <dgm:t>
        <a:bodyPr/>
        <a:lstStyle/>
        <a:p>
          <a:endParaRPr lang="en-US"/>
        </a:p>
      </dgm:t>
    </dgm:pt>
    <dgm:pt modelId="{CD0C4311-E198-4E20-A0DB-5BB19E70E507}" type="sibTrans" cxnId="{56E1E00B-58D1-473B-933F-782C064CB277}">
      <dgm:prSet/>
      <dgm:spPr/>
      <dgm:t>
        <a:bodyPr/>
        <a:lstStyle/>
        <a:p>
          <a:endParaRPr lang="en-US"/>
        </a:p>
      </dgm:t>
    </dgm:pt>
    <dgm:pt modelId="{C9500026-7C67-4CC0-ACA3-0588403131DB}">
      <dgm:prSet/>
      <dgm:spPr/>
      <dgm:t>
        <a:bodyPr/>
        <a:lstStyle/>
        <a:p>
          <a:r>
            <a:rPr lang="en-US"/>
            <a:t>In order to verify costs you have to receive information regarding incurred costs and factual participation of persons in the activities organized by project </a:t>
          </a:r>
        </a:p>
      </dgm:t>
    </dgm:pt>
    <dgm:pt modelId="{763ACDF7-AFE3-4072-8C68-36A8E60BA90A}" type="parTrans" cxnId="{4D84F004-6E03-4D73-A85D-4A935628F9EF}">
      <dgm:prSet/>
      <dgm:spPr/>
      <dgm:t>
        <a:bodyPr/>
        <a:lstStyle/>
        <a:p>
          <a:endParaRPr lang="en-US"/>
        </a:p>
      </dgm:t>
    </dgm:pt>
    <dgm:pt modelId="{6159A4A2-E60C-4405-B81E-5E9F1BE39723}" type="sibTrans" cxnId="{4D84F004-6E03-4D73-A85D-4A935628F9EF}">
      <dgm:prSet/>
      <dgm:spPr/>
      <dgm:t>
        <a:bodyPr/>
        <a:lstStyle/>
        <a:p>
          <a:endParaRPr lang="en-US"/>
        </a:p>
      </dgm:t>
    </dgm:pt>
    <dgm:pt modelId="{9889579C-8317-4E9A-8957-D8A168D7F490}">
      <dgm:prSet/>
      <dgm:spPr/>
      <dgm:t>
        <a:bodyPr/>
        <a:lstStyle/>
        <a:p>
          <a:r>
            <a:rPr lang="en-US"/>
            <a:t>Different interpretation of public data- if there are more than 3 persons in photo- no personal data protection </a:t>
          </a:r>
        </a:p>
      </dgm:t>
    </dgm:pt>
    <dgm:pt modelId="{91687C21-1DDA-46B5-B129-AB785FDBD4A9}" type="parTrans" cxnId="{066ACCC7-B6F5-4883-80A6-E4F9F209A2A7}">
      <dgm:prSet/>
      <dgm:spPr/>
      <dgm:t>
        <a:bodyPr/>
        <a:lstStyle/>
        <a:p>
          <a:endParaRPr lang="en-US"/>
        </a:p>
      </dgm:t>
    </dgm:pt>
    <dgm:pt modelId="{17FEC16A-5BF8-4776-86D0-03D841F91C34}" type="sibTrans" cxnId="{066ACCC7-B6F5-4883-80A6-E4F9F209A2A7}">
      <dgm:prSet/>
      <dgm:spPr/>
      <dgm:t>
        <a:bodyPr/>
        <a:lstStyle/>
        <a:p>
          <a:endParaRPr lang="en-US"/>
        </a:p>
      </dgm:t>
    </dgm:pt>
    <dgm:pt modelId="{6D790AD0-8E4B-48BA-AC37-83530AFA974D}">
      <dgm:prSet/>
      <dgm:spPr/>
      <dgm:t>
        <a:bodyPr/>
        <a:lstStyle/>
        <a:p>
          <a:r>
            <a:rPr lang="en-US"/>
            <a:t>List of participants, employees by institutions- selection criteria for participation (potential state aid at secondary level), potential conflict of interest</a:t>
          </a:r>
        </a:p>
      </dgm:t>
    </dgm:pt>
    <dgm:pt modelId="{FB054F72-084F-4524-AC39-29131DC746F1}" type="parTrans" cxnId="{C960F904-DBFC-4B7D-A224-4168CAD87029}">
      <dgm:prSet/>
      <dgm:spPr/>
      <dgm:t>
        <a:bodyPr/>
        <a:lstStyle/>
        <a:p>
          <a:endParaRPr lang="en-US"/>
        </a:p>
      </dgm:t>
    </dgm:pt>
    <dgm:pt modelId="{E8F39877-A91F-4BE1-B76D-DA83B482DF45}" type="sibTrans" cxnId="{C960F904-DBFC-4B7D-A224-4168CAD87029}">
      <dgm:prSet/>
      <dgm:spPr/>
      <dgm:t>
        <a:bodyPr/>
        <a:lstStyle/>
        <a:p>
          <a:endParaRPr lang="en-US"/>
        </a:p>
      </dgm:t>
    </dgm:pt>
    <dgm:pt modelId="{0639BB31-9407-C74C-9A41-61E0ABB2931E}" type="pres">
      <dgm:prSet presAssocID="{6FAC07EF-ABFA-49DE-A6F4-8CE683438F56}" presName="vert0" presStyleCnt="0">
        <dgm:presLayoutVars>
          <dgm:dir/>
          <dgm:animOne val="branch"/>
          <dgm:animLvl val="lvl"/>
        </dgm:presLayoutVars>
      </dgm:prSet>
      <dgm:spPr/>
    </dgm:pt>
    <dgm:pt modelId="{4129796F-E130-1F4B-9D9E-A6959B0A5D67}" type="pres">
      <dgm:prSet presAssocID="{F42054C3-1B28-4175-8A29-E776265CA761}" presName="thickLine" presStyleLbl="alignNode1" presStyleIdx="0" presStyleCnt="4"/>
      <dgm:spPr/>
    </dgm:pt>
    <dgm:pt modelId="{A1D963C4-2599-3B41-8509-FA44D778470D}" type="pres">
      <dgm:prSet presAssocID="{F42054C3-1B28-4175-8A29-E776265CA761}" presName="horz1" presStyleCnt="0"/>
      <dgm:spPr/>
    </dgm:pt>
    <dgm:pt modelId="{A6A39C3F-3CBD-CE45-9B47-FDAEA77C2260}" type="pres">
      <dgm:prSet presAssocID="{F42054C3-1B28-4175-8A29-E776265CA761}" presName="tx1" presStyleLbl="revTx" presStyleIdx="0" presStyleCnt="4"/>
      <dgm:spPr/>
    </dgm:pt>
    <dgm:pt modelId="{4EA3DB11-FDC4-8942-A5F4-6584FAA784FE}" type="pres">
      <dgm:prSet presAssocID="{F42054C3-1B28-4175-8A29-E776265CA761}" presName="vert1" presStyleCnt="0"/>
      <dgm:spPr/>
    </dgm:pt>
    <dgm:pt modelId="{2B5B4909-B67A-E84D-BF3C-121A0D2E036F}" type="pres">
      <dgm:prSet presAssocID="{C9500026-7C67-4CC0-ACA3-0588403131DB}" presName="thickLine" presStyleLbl="alignNode1" presStyleIdx="1" presStyleCnt="4"/>
      <dgm:spPr/>
    </dgm:pt>
    <dgm:pt modelId="{E1848C19-ADB7-3446-A0DE-8E595FF71E21}" type="pres">
      <dgm:prSet presAssocID="{C9500026-7C67-4CC0-ACA3-0588403131DB}" presName="horz1" presStyleCnt="0"/>
      <dgm:spPr/>
    </dgm:pt>
    <dgm:pt modelId="{31EDF1F6-CB93-8447-8E92-39876B3680AB}" type="pres">
      <dgm:prSet presAssocID="{C9500026-7C67-4CC0-ACA3-0588403131DB}" presName="tx1" presStyleLbl="revTx" presStyleIdx="1" presStyleCnt="4"/>
      <dgm:spPr/>
    </dgm:pt>
    <dgm:pt modelId="{5A1077F5-07D8-BF48-8F40-83F10909720C}" type="pres">
      <dgm:prSet presAssocID="{C9500026-7C67-4CC0-ACA3-0588403131DB}" presName="vert1" presStyleCnt="0"/>
      <dgm:spPr/>
    </dgm:pt>
    <dgm:pt modelId="{90D3E809-7D6B-7947-87C7-F6A8BF8CC7A6}" type="pres">
      <dgm:prSet presAssocID="{9889579C-8317-4E9A-8957-D8A168D7F490}" presName="thickLine" presStyleLbl="alignNode1" presStyleIdx="2" presStyleCnt="4"/>
      <dgm:spPr/>
    </dgm:pt>
    <dgm:pt modelId="{237FFC83-DA8D-3743-A4A5-6F659E3588BE}" type="pres">
      <dgm:prSet presAssocID="{9889579C-8317-4E9A-8957-D8A168D7F490}" presName="horz1" presStyleCnt="0"/>
      <dgm:spPr/>
    </dgm:pt>
    <dgm:pt modelId="{252D634E-4CCE-E044-B20C-699691C52B6F}" type="pres">
      <dgm:prSet presAssocID="{9889579C-8317-4E9A-8957-D8A168D7F490}" presName="tx1" presStyleLbl="revTx" presStyleIdx="2" presStyleCnt="4"/>
      <dgm:spPr/>
    </dgm:pt>
    <dgm:pt modelId="{5AF99AAF-E1EE-DB48-A806-93A9A8D1EC9A}" type="pres">
      <dgm:prSet presAssocID="{9889579C-8317-4E9A-8957-D8A168D7F490}" presName="vert1" presStyleCnt="0"/>
      <dgm:spPr/>
    </dgm:pt>
    <dgm:pt modelId="{54EDED9E-59BB-824A-B60D-BAA65AC348EF}" type="pres">
      <dgm:prSet presAssocID="{6D790AD0-8E4B-48BA-AC37-83530AFA974D}" presName="thickLine" presStyleLbl="alignNode1" presStyleIdx="3" presStyleCnt="4"/>
      <dgm:spPr/>
    </dgm:pt>
    <dgm:pt modelId="{EDE9B197-AFFA-F943-81A2-BFD4D9F40EA7}" type="pres">
      <dgm:prSet presAssocID="{6D790AD0-8E4B-48BA-AC37-83530AFA974D}" presName="horz1" presStyleCnt="0"/>
      <dgm:spPr/>
    </dgm:pt>
    <dgm:pt modelId="{B97EE4E0-DBDB-BE4F-9A16-76052D7C2260}" type="pres">
      <dgm:prSet presAssocID="{6D790AD0-8E4B-48BA-AC37-83530AFA974D}" presName="tx1" presStyleLbl="revTx" presStyleIdx="3" presStyleCnt="4"/>
      <dgm:spPr/>
    </dgm:pt>
    <dgm:pt modelId="{358D9ED6-89BD-3447-9E83-0BD468C3F727}" type="pres">
      <dgm:prSet presAssocID="{6D790AD0-8E4B-48BA-AC37-83530AFA974D}" presName="vert1" presStyleCnt="0"/>
      <dgm:spPr/>
    </dgm:pt>
  </dgm:ptLst>
  <dgm:cxnLst>
    <dgm:cxn modelId="{4D84F004-6E03-4D73-A85D-4A935628F9EF}" srcId="{6FAC07EF-ABFA-49DE-A6F4-8CE683438F56}" destId="{C9500026-7C67-4CC0-ACA3-0588403131DB}" srcOrd="1" destOrd="0" parTransId="{763ACDF7-AFE3-4072-8C68-36A8E60BA90A}" sibTransId="{6159A4A2-E60C-4405-B81E-5E9F1BE39723}"/>
    <dgm:cxn modelId="{C960F904-DBFC-4B7D-A224-4168CAD87029}" srcId="{6FAC07EF-ABFA-49DE-A6F4-8CE683438F56}" destId="{6D790AD0-8E4B-48BA-AC37-83530AFA974D}" srcOrd="3" destOrd="0" parTransId="{FB054F72-084F-4524-AC39-29131DC746F1}" sibTransId="{E8F39877-A91F-4BE1-B76D-DA83B482DF45}"/>
    <dgm:cxn modelId="{56E1E00B-58D1-473B-933F-782C064CB277}" srcId="{6FAC07EF-ABFA-49DE-A6F4-8CE683438F56}" destId="{F42054C3-1B28-4175-8A29-E776265CA761}" srcOrd="0" destOrd="0" parTransId="{063C76F8-520D-4620-BBB7-C881AEDC8D72}" sibTransId="{CD0C4311-E198-4E20-A0DB-5BB19E70E507}"/>
    <dgm:cxn modelId="{976FFA3F-2E09-3A43-878D-41AB151F2E37}" type="presOf" srcId="{C9500026-7C67-4CC0-ACA3-0588403131DB}" destId="{31EDF1F6-CB93-8447-8E92-39876B3680AB}" srcOrd="0" destOrd="0" presId="urn:microsoft.com/office/officeart/2008/layout/LinedList"/>
    <dgm:cxn modelId="{E4D10A46-4450-CD45-BF85-F8675C9863A4}" type="presOf" srcId="{9889579C-8317-4E9A-8957-D8A168D7F490}" destId="{252D634E-4CCE-E044-B20C-699691C52B6F}" srcOrd="0" destOrd="0" presId="urn:microsoft.com/office/officeart/2008/layout/LinedList"/>
    <dgm:cxn modelId="{25AD526B-83B8-5C44-ACF0-0A528A497B62}" type="presOf" srcId="{F42054C3-1B28-4175-8A29-E776265CA761}" destId="{A6A39C3F-3CBD-CE45-9B47-FDAEA77C2260}" srcOrd="0" destOrd="0" presId="urn:microsoft.com/office/officeart/2008/layout/LinedList"/>
    <dgm:cxn modelId="{74723D94-E418-B64C-89E7-24A434FE7204}" type="presOf" srcId="{6D790AD0-8E4B-48BA-AC37-83530AFA974D}" destId="{B97EE4E0-DBDB-BE4F-9A16-76052D7C2260}" srcOrd="0" destOrd="0" presId="urn:microsoft.com/office/officeart/2008/layout/LinedList"/>
    <dgm:cxn modelId="{FBA94BBB-95B1-EB4E-BB80-ADD7B023EC15}" type="presOf" srcId="{6FAC07EF-ABFA-49DE-A6F4-8CE683438F56}" destId="{0639BB31-9407-C74C-9A41-61E0ABB2931E}" srcOrd="0" destOrd="0" presId="urn:microsoft.com/office/officeart/2008/layout/LinedList"/>
    <dgm:cxn modelId="{066ACCC7-B6F5-4883-80A6-E4F9F209A2A7}" srcId="{6FAC07EF-ABFA-49DE-A6F4-8CE683438F56}" destId="{9889579C-8317-4E9A-8957-D8A168D7F490}" srcOrd="2" destOrd="0" parTransId="{91687C21-1DDA-46B5-B129-AB785FDBD4A9}" sibTransId="{17FEC16A-5BF8-4776-86D0-03D841F91C34}"/>
    <dgm:cxn modelId="{9C9FEA1F-786F-0F46-8ABE-C3AF32DE80C7}" type="presParOf" srcId="{0639BB31-9407-C74C-9A41-61E0ABB2931E}" destId="{4129796F-E130-1F4B-9D9E-A6959B0A5D67}" srcOrd="0" destOrd="0" presId="urn:microsoft.com/office/officeart/2008/layout/LinedList"/>
    <dgm:cxn modelId="{544D0CC8-118A-FA44-AFDB-2F49586C94CF}" type="presParOf" srcId="{0639BB31-9407-C74C-9A41-61E0ABB2931E}" destId="{A1D963C4-2599-3B41-8509-FA44D778470D}" srcOrd="1" destOrd="0" presId="urn:microsoft.com/office/officeart/2008/layout/LinedList"/>
    <dgm:cxn modelId="{7996FCD9-0ABF-1B4C-A410-51EA5F500620}" type="presParOf" srcId="{A1D963C4-2599-3B41-8509-FA44D778470D}" destId="{A6A39C3F-3CBD-CE45-9B47-FDAEA77C2260}" srcOrd="0" destOrd="0" presId="urn:microsoft.com/office/officeart/2008/layout/LinedList"/>
    <dgm:cxn modelId="{A98E02E3-8B05-8A4B-8392-5352EBCC32F1}" type="presParOf" srcId="{A1D963C4-2599-3B41-8509-FA44D778470D}" destId="{4EA3DB11-FDC4-8942-A5F4-6584FAA784FE}" srcOrd="1" destOrd="0" presId="urn:microsoft.com/office/officeart/2008/layout/LinedList"/>
    <dgm:cxn modelId="{5DD651FD-E7FA-2B4F-AF7D-0416C271E4E4}" type="presParOf" srcId="{0639BB31-9407-C74C-9A41-61E0ABB2931E}" destId="{2B5B4909-B67A-E84D-BF3C-121A0D2E036F}" srcOrd="2" destOrd="0" presId="urn:microsoft.com/office/officeart/2008/layout/LinedList"/>
    <dgm:cxn modelId="{A1EA3AD9-B0DE-4143-B93A-963FD00023FC}" type="presParOf" srcId="{0639BB31-9407-C74C-9A41-61E0ABB2931E}" destId="{E1848C19-ADB7-3446-A0DE-8E595FF71E21}" srcOrd="3" destOrd="0" presId="urn:microsoft.com/office/officeart/2008/layout/LinedList"/>
    <dgm:cxn modelId="{4BACBD04-200F-CC41-BD95-201DC36357C3}" type="presParOf" srcId="{E1848C19-ADB7-3446-A0DE-8E595FF71E21}" destId="{31EDF1F6-CB93-8447-8E92-39876B3680AB}" srcOrd="0" destOrd="0" presId="urn:microsoft.com/office/officeart/2008/layout/LinedList"/>
    <dgm:cxn modelId="{C8BB4902-7B54-5D4A-AF1E-81083A1A4C83}" type="presParOf" srcId="{E1848C19-ADB7-3446-A0DE-8E595FF71E21}" destId="{5A1077F5-07D8-BF48-8F40-83F10909720C}" srcOrd="1" destOrd="0" presId="urn:microsoft.com/office/officeart/2008/layout/LinedList"/>
    <dgm:cxn modelId="{8D988E47-3CAD-804E-B565-581B62441102}" type="presParOf" srcId="{0639BB31-9407-C74C-9A41-61E0ABB2931E}" destId="{90D3E809-7D6B-7947-87C7-F6A8BF8CC7A6}" srcOrd="4" destOrd="0" presId="urn:microsoft.com/office/officeart/2008/layout/LinedList"/>
    <dgm:cxn modelId="{D7177490-CD21-6A46-BDE3-D26A691394EC}" type="presParOf" srcId="{0639BB31-9407-C74C-9A41-61E0ABB2931E}" destId="{237FFC83-DA8D-3743-A4A5-6F659E3588BE}" srcOrd="5" destOrd="0" presId="urn:microsoft.com/office/officeart/2008/layout/LinedList"/>
    <dgm:cxn modelId="{AE851278-7656-2F47-97D0-0DA67BC64F64}" type="presParOf" srcId="{237FFC83-DA8D-3743-A4A5-6F659E3588BE}" destId="{252D634E-4CCE-E044-B20C-699691C52B6F}" srcOrd="0" destOrd="0" presId="urn:microsoft.com/office/officeart/2008/layout/LinedList"/>
    <dgm:cxn modelId="{5389726B-F113-FE47-AC74-99F5FFE692E3}" type="presParOf" srcId="{237FFC83-DA8D-3743-A4A5-6F659E3588BE}" destId="{5AF99AAF-E1EE-DB48-A806-93A9A8D1EC9A}" srcOrd="1" destOrd="0" presId="urn:microsoft.com/office/officeart/2008/layout/LinedList"/>
    <dgm:cxn modelId="{BEF5E7B9-A1D3-BC45-9106-A83E33CFC72F}" type="presParOf" srcId="{0639BB31-9407-C74C-9A41-61E0ABB2931E}" destId="{54EDED9E-59BB-824A-B60D-BAA65AC348EF}" srcOrd="6" destOrd="0" presId="urn:microsoft.com/office/officeart/2008/layout/LinedList"/>
    <dgm:cxn modelId="{0BFEBD69-0F77-C74F-9772-5B2E9756C23F}" type="presParOf" srcId="{0639BB31-9407-C74C-9A41-61E0ABB2931E}" destId="{EDE9B197-AFFA-F943-81A2-BFD4D9F40EA7}" srcOrd="7" destOrd="0" presId="urn:microsoft.com/office/officeart/2008/layout/LinedList"/>
    <dgm:cxn modelId="{DC39B5AD-16D3-1443-BD24-135690F76D74}" type="presParOf" srcId="{EDE9B197-AFFA-F943-81A2-BFD4D9F40EA7}" destId="{B97EE4E0-DBDB-BE4F-9A16-76052D7C2260}" srcOrd="0" destOrd="0" presId="urn:microsoft.com/office/officeart/2008/layout/LinedList"/>
    <dgm:cxn modelId="{DC13A7D9-431B-504E-B67D-6939CA43DE11}" type="presParOf" srcId="{EDE9B197-AFFA-F943-81A2-BFD4D9F40EA7}" destId="{358D9ED6-89BD-3447-9E83-0BD468C3F7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457097-60C7-4DD0-9D72-6FFAE490E79D}"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511F595-44D2-44BC-837A-698174165AEC}">
      <dgm:prSet/>
      <dgm:spPr/>
      <dgm:t>
        <a:bodyPr/>
        <a:lstStyle/>
        <a:p>
          <a:r>
            <a:rPr lang="en-GB"/>
            <a:t>Huge risk if all indicators will be declared at the end of the project (especially with projects with multiple partners, implemented in line with Lead Partner principle);</a:t>
          </a:r>
          <a:endParaRPr lang="en-US"/>
        </a:p>
      </dgm:t>
    </dgm:pt>
    <dgm:pt modelId="{75BF2790-3099-47C6-B18F-66555A9DE7E5}" type="parTrans" cxnId="{F6400376-8454-4FE0-ABF1-25BA115D596A}">
      <dgm:prSet/>
      <dgm:spPr/>
      <dgm:t>
        <a:bodyPr/>
        <a:lstStyle/>
        <a:p>
          <a:endParaRPr lang="en-US"/>
        </a:p>
      </dgm:t>
    </dgm:pt>
    <dgm:pt modelId="{3D62006B-73D0-47DE-AE27-48FF20757EE9}" type="sibTrans" cxnId="{F6400376-8454-4FE0-ABF1-25BA115D596A}">
      <dgm:prSet/>
      <dgm:spPr/>
      <dgm:t>
        <a:bodyPr/>
        <a:lstStyle/>
        <a:p>
          <a:endParaRPr lang="en-US"/>
        </a:p>
      </dgm:t>
    </dgm:pt>
    <dgm:pt modelId="{70DCDEC3-7CA5-4391-8AC1-920D5C9BCB75}">
      <dgm:prSet/>
      <dgm:spPr/>
      <dgm:t>
        <a:bodyPr/>
        <a:lstStyle/>
        <a:p>
          <a:r>
            <a:rPr lang="en-GB"/>
            <a:t>Changes of technical documentation/ specification/ bill of quantities during the implementation of project- shall be verified in justified enough and if affects indicators at programme level; </a:t>
          </a:r>
          <a:endParaRPr lang="en-US"/>
        </a:p>
      </dgm:t>
    </dgm:pt>
    <dgm:pt modelId="{C2BBDCB4-2CB9-4DAB-9CFF-13BA99C0BC56}" type="parTrans" cxnId="{1DB9893F-5B84-4DF8-90B5-EFD08882A59E}">
      <dgm:prSet/>
      <dgm:spPr/>
      <dgm:t>
        <a:bodyPr/>
        <a:lstStyle/>
        <a:p>
          <a:endParaRPr lang="en-US"/>
        </a:p>
      </dgm:t>
    </dgm:pt>
    <dgm:pt modelId="{51D2B4A0-E9A9-4619-A2C8-B453CD281F1E}" type="sibTrans" cxnId="{1DB9893F-5B84-4DF8-90B5-EFD08882A59E}">
      <dgm:prSet/>
      <dgm:spPr/>
      <dgm:t>
        <a:bodyPr/>
        <a:lstStyle/>
        <a:p>
          <a:endParaRPr lang="en-US"/>
        </a:p>
      </dgm:t>
    </dgm:pt>
    <dgm:pt modelId="{4C7EAF72-C88C-463B-A8E3-C3663947CC44}">
      <dgm:prSet/>
      <dgm:spPr/>
      <dgm:t>
        <a:bodyPr/>
        <a:lstStyle/>
        <a:p>
          <a:r>
            <a:rPr lang="en-GB"/>
            <a:t>Combination of different financial sources to solve single challenge (e. g. state budget, EU funds), based on the same technical documentation. </a:t>
          </a:r>
          <a:endParaRPr lang="en-US"/>
        </a:p>
      </dgm:t>
    </dgm:pt>
    <dgm:pt modelId="{AD97F995-9CAE-41B3-A411-C6ED67A8D154}" type="parTrans" cxnId="{0D599394-1743-4A6E-A2D2-B2C5F22B5815}">
      <dgm:prSet/>
      <dgm:spPr/>
      <dgm:t>
        <a:bodyPr/>
        <a:lstStyle/>
        <a:p>
          <a:endParaRPr lang="en-US"/>
        </a:p>
      </dgm:t>
    </dgm:pt>
    <dgm:pt modelId="{75A829BD-8519-4EAA-A0F9-FC8D5F990CCE}" type="sibTrans" cxnId="{0D599394-1743-4A6E-A2D2-B2C5F22B5815}">
      <dgm:prSet/>
      <dgm:spPr/>
      <dgm:t>
        <a:bodyPr/>
        <a:lstStyle/>
        <a:p>
          <a:endParaRPr lang="en-US"/>
        </a:p>
      </dgm:t>
    </dgm:pt>
    <dgm:pt modelId="{98F61CFB-DBD7-6846-AF78-CB12745E9668}" type="pres">
      <dgm:prSet presAssocID="{9E457097-60C7-4DD0-9D72-6FFAE490E79D}" presName="vert0" presStyleCnt="0">
        <dgm:presLayoutVars>
          <dgm:dir/>
          <dgm:animOne val="branch"/>
          <dgm:animLvl val="lvl"/>
        </dgm:presLayoutVars>
      </dgm:prSet>
      <dgm:spPr/>
    </dgm:pt>
    <dgm:pt modelId="{2FF9C434-0976-A841-B034-058B3A373EB6}" type="pres">
      <dgm:prSet presAssocID="{6511F595-44D2-44BC-837A-698174165AEC}" presName="thickLine" presStyleLbl="alignNode1" presStyleIdx="0" presStyleCnt="3"/>
      <dgm:spPr/>
    </dgm:pt>
    <dgm:pt modelId="{8C0FA59D-31A2-3C41-B727-936E471C94B2}" type="pres">
      <dgm:prSet presAssocID="{6511F595-44D2-44BC-837A-698174165AEC}" presName="horz1" presStyleCnt="0"/>
      <dgm:spPr/>
    </dgm:pt>
    <dgm:pt modelId="{838CDF2A-FA48-9745-8A4C-5A7227AAD893}" type="pres">
      <dgm:prSet presAssocID="{6511F595-44D2-44BC-837A-698174165AEC}" presName="tx1" presStyleLbl="revTx" presStyleIdx="0" presStyleCnt="3"/>
      <dgm:spPr/>
    </dgm:pt>
    <dgm:pt modelId="{51BA4003-55B9-CF4C-91E6-3E43A893E884}" type="pres">
      <dgm:prSet presAssocID="{6511F595-44D2-44BC-837A-698174165AEC}" presName="vert1" presStyleCnt="0"/>
      <dgm:spPr/>
    </dgm:pt>
    <dgm:pt modelId="{3A176F89-F31A-D14F-AA62-11ABE795F859}" type="pres">
      <dgm:prSet presAssocID="{70DCDEC3-7CA5-4391-8AC1-920D5C9BCB75}" presName="thickLine" presStyleLbl="alignNode1" presStyleIdx="1" presStyleCnt="3"/>
      <dgm:spPr/>
    </dgm:pt>
    <dgm:pt modelId="{C3FAD5C5-8344-784F-B693-7FCBFABD66AF}" type="pres">
      <dgm:prSet presAssocID="{70DCDEC3-7CA5-4391-8AC1-920D5C9BCB75}" presName="horz1" presStyleCnt="0"/>
      <dgm:spPr/>
    </dgm:pt>
    <dgm:pt modelId="{D69F0E44-AB0F-0540-9079-61D44C974DA5}" type="pres">
      <dgm:prSet presAssocID="{70DCDEC3-7CA5-4391-8AC1-920D5C9BCB75}" presName="tx1" presStyleLbl="revTx" presStyleIdx="1" presStyleCnt="3"/>
      <dgm:spPr/>
    </dgm:pt>
    <dgm:pt modelId="{562959AA-79C6-3A41-960A-E3DD31DBC0C0}" type="pres">
      <dgm:prSet presAssocID="{70DCDEC3-7CA5-4391-8AC1-920D5C9BCB75}" presName="vert1" presStyleCnt="0"/>
      <dgm:spPr/>
    </dgm:pt>
    <dgm:pt modelId="{2D77B6CC-FEF7-4645-BB73-2C2BFA2CBCC6}" type="pres">
      <dgm:prSet presAssocID="{4C7EAF72-C88C-463B-A8E3-C3663947CC44}" presName="thickLine" presStyleLbl="alignNode1" presStyleIdx="2" presStyleCnt="3"/>
      <dgm:spPr/>
    </dgm:pt>
    <dgm:pt modelId="{F218D7AD-7C11-7E4D-9169-07FD455320B8}" type="pres">
      <dgm:prSet presAssocID="{4C7EAF72-C88C-463B-A8E3-C3663947CC44}" presName="horz1" presStyleCnt="0"/>
      <dgm:spPr/>
    </dgm:pt>
    <dgm:pt modelId="{361A1856-90B3-EF44-BDBB-2A3D8FE7FF6B}" type="pres">
      <dgm:prSet presAssocID="{4C7EAF72-C88C-463B-A8E3-C3663947CC44}" presName="tx1" presStyleLbl="revTx" presStyleIdx="2" presStyleCnt="3"/>
      <dgm:spPr/>
    </dgm:pt>
    <dgm:pt modelId="{F6761425-05B3-314E-93F2-DB650C5776C0}" type="pres">
      <dgm:prSet presAssocID="{4C7EAF72-C88C-463B-A8E3-C3663947CC44}" presName="vert1" presStyleCnt="0"/>
      <dgm:spPr/>
    </dgm:pt>
  </dgm:ptLst>
  <dgm:cxnLst>
    <dgm:cxn modelId="{05EB7531-B8F8-9B4A-AC1B-39A42B6228F1}" type="presOf" srcId="{9E457097-60C7-4DD0-9D72-6FFAE490E79D}" destId="{98F61CFB-DBD7-6846-AF78-CB12745E9668}" srcOrd="0" destOrd="0" presId="urn:microsoft.com/office/officeart/2008/layout/LinedList"/>
    <dgm:cxn modelId="{E61CE534-302C-3740-ACDB-C07621AB21FB}" type="presOf" srcId="{70DCDEC3-7CA5-4391-8AC1-920D5C9BCB75}" destId="{D69F0E44-AB0F-0540-9079-61D44C974DA5}" srcOrd="0" destOrd="0" presId="urn:microsoft.com/office/officeart/2008/layout/LinedList"/>
    <dgm:cxn modelId="{CF08B838-57BF-9947-814E-7E17352D03C9}" type="presOf" srcId="{6511F595-44D2-44BC-837A-698174165AEC}" destId="{838CDF2A-FA48-9745-8A4C-5A7227AAD893}" srcOrd="0" destOrd="0" presId="urn:microsoft.com/office/officeart/2008/layout/LinedList"/>
    <dgm:cxn modelId="{1DB9893F-5B84-4DF8-90B5-EFD08882A59E}" srcId="{9E457097-60C7-4DD0-9D72-6FFAE490E79D}" destId="{70DCDEC3-7CA5-4391-8AC1-920D5C9BCB75}" srcOrd="1" destOrd="0" parTransId="{C2BBDCB4-2CB9-4DAB-9CFF-13BA99C0BC56}" sibTransId="{51D2B4A0-E9A9-4619-A2C8-B453CD281F1E}"/>
    <dgm:cxn modelId="{F6400376-8454-4FE0-ABF1-25BA115D596A}" srcId="{9E457097-60C7-4DD0-9D72-6FFAE490E79D}" destId="{6511F595-44D2-44BC-837A-698174165AEC}" srcOrd="0" destOrd="0" parTransId="{75BF2790-3099-47C6-B18F-66555A9DE7E5}" sibTransId="{3D62006B-73D0-47DE-AE27-48FF20757EE9}"/>
    <dgm:cxn modelId="{0D599394-1743-4A6E-A2D2-B2C5F22B5815}" srcId="{9E457097-60C7-4DD0-9D72-6FFAE490E79D}" destId="{4C7EAF72-C88C-463B-A8E3-C3663947CC44}" srcOrd="2" destOrd="0" parTransId="{AD97F995-9CAE-41B3-A411-C6ED67A8D154}" sibTransId="{75A829BD-8519-4EAA-A0F9-FC8D5F990CCE}"/>
    <dgm:cxn modelId="{194A0AE3-AACF-B443-8B72-15B08A12B381}" type="presOf" srcId="{4C7EAF72-C88C-463B-A8E3-C3663947CC44}" destId="{361A1856-90B3-EF44-BDBB-2A3D8FE7FF6B}" srcOrd="0" destOrd="0" presId="urn:microsoft.com/office/officeart/2008/layout/LinedList"/>
    <dgm:cxn modelId="{B3233FF9-6BF1-3142-A1FE-D28CA8909F6E}" type="presParOf" srcId="{98F61CFB-DBD7-6846-AF78-CB12745E9668}" destId="{2FF9C434-0976-A841-B034-058B3A373EB6}" srcOrd="0" destOrd="0" presId="urn:microsoft.com/office/officeart/2008/layout/LinedList"/>
    <dgm:cxn modelId="{61F7061D-4057-2047-B21D-9EAA3C9FE7E7}" type="presParOf" srcId="{98F61CFB-DBD7-6846-AF78-CB12745E9668}" destId="{8C0FA59D-31A2-3C41-B727-936E471C94B2}" srcOrd="1" destOrd="0" presId="urn:microsoft.com/office/officeart/2008/layout/LinedList"/>
    <dgm:cxn modelId="{1B22AC42-7B90-E44B-8632-00EC59434E1A}" type="presParOf" srcId="{8C0FA59D-31A2-3C41-B727-936E471C94B2}" destId="{838CDF2A-FA48-9745-8A4C-5A7227AAD893}" srcOrd="0" destOrd="0" presId="urn:microsoft.com/office/officeart/2008/layout/LinedList"/>
    <dgm:cxn modelId="{08E26BE6-45F5-C943-98CB-C7F18487264A}" type="presParOf" srcId="{8C0FA59D-31A2-3C41-B727-936E471C94B2}" destId="{51BA4003-55B9-CF4C-91E6-3E43A893E884}" srcOrd="1" destOrd="0" presId="urn:microsoft.com/office/officeart/2008/layout/LinedList"/>
    <dgm:cxn modelId="{F7945923-C98C-A24C-BA06-7B31218E3170}" type="presParOf" srcId="{98F61CFB-DBD7-6846-AF78-CB12745E9668}" destId="{3A176F89-F31A-D14F-AA62-11ABE795F859}" srcOrd="2" destOrd="0" presId="urn:microsoft.com/office/officeart/2008/layout/LinedList"/>
    <dgm:cxn modelId="{06FA64A1-F53F-324B-BA1F-95816E0A1E3C}" type="presParOf" srcId="{98F61CFB-DBD7-6846-AF78-CB12745E9668}" destId="{C3FAD5C5-8344-784F-B693-7FCBFABD66AF}" srcOrd="3" destOrd="0" presId="urn:microsoft.com/office/officeart/2008/layout/LinedList"/>
    <dgm:cxn modelId="{8393CAFA-D6C6-FC47-B142-464A8665A055}" type="presParOf" srcId="{C3FAD5C5-8344-784F-B693-7FCBFABD66AF}" destId="{D69F0E44-AB0F-0540-9079-61D44C974DA5}" srcOrd="0" destOrd="0" presId="urn:microsoft.com/office/officeart/2008/layout/LinedList"/>
    <dgm:cxn modelId="{7E2C6102-A24A-B445-83F7-242284839DD1}" type="presParOf" srcId="{C3FAD5C5-8344-784F-B693-7FCBFABD66AF}" destId="{562959AA-79C6-3A41-960A-E3DD31DBC0C0}" srcOrd="1" destOrd="0" presId="urn:microsoft.com/office/officeart/2008/layout/LinedList"/>
    <dgm:cxn modelId="{8F9F6EA9-3DC4-4344-BB4F-86ABB807DCC7}" type="presParOf" srcId="{98F61CFB-DBD7-6846-AF78-CB12745E9668}" destId="{2D77B6CC-FEF7-4645-BB73-2C2BFA2CBCC6}" srcOrd="4" destOrd="0" presId="urn:microsoft.com/office/officeart/2008/layout/LinedList"/>
    <dgm:cxn modelId="{AAA7BF1C-C5F6-EC45-A572-3FAB492E2F8A}" type="presParOf" srcId="{98F61CFB-DBD7-6846-AF78-CB12745E9668}" destId="{F218D7AD-7C11-7E4D-9169-07FD455320B8}" srcOrd="5" destOrd="0" presId="urn:microsoft.com/office/officeart/2008/layout/LinedList"/>
    <dgm:cxn modelId="{9F5AA69D-6DCB-794C-9FB2-3FBFB0D290B1}" type="presParOf" srcId="{F218D7AD-7C11-7E4D-9169-07FD455320B8}" destId="{361A1856-90B3-EF44-BDBB-2A3D8FE7FF6B}" srcOrd="0" destOrd="0" presId="urn:microsoft.com/office/officeart/2008/layout/LinedList"/>
    <dgm:cxn modelId="{BA953A85-2E3A-E145-B74B-08C54670B1FF}" type="presParOf" srcId="{F218D7AD-7C11-7E4D-9169-07FD455320B8}" destId="{F6761425-05B3-314E-93F2-DB650C5776C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A29F3-601D-BA46-BC2D-48853D4BDA26}">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F13DAE-9904-E34F-92A3-616EBE6EFE9B}">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Data gathering is essential step for programme evaluation </a:t>
          </a:r>
        </a:p>
      </dsp:txBody>
      <dsp:txXfrm>
        <a:off x="0" y="0"/>
        <a:ext cx="6492875" cy="1276350"/>
      </dsp:txXfrm>
    </dsp:sp>
    <dsp:sp modelId="{B902C4CB-2526-6744-A4EA-C7F412D75976}">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A580B1-6828-5B42-B8BB-84473DB93C83}">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Quality of data affects  quality of  impact evaluation</a:t>
          </a:r>
        </a:p>
      </dsp:txBody>
      <dsp:txXfrm>
        <a:off x="0" y="1276350"/>
        <a:ext cx="6492875" cy="1276350"/>
      </dsp:txXfrm>
    </dsp:sp>
    <dsp:sp modelId="{FB0CA3C7-C667-D348-8D63-04B109A93C1F}">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628620-48A5-AF48-9047-B127E0861E41}">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Complex issues shall be solved (e. g. state aid, ownership of results) </a:t>
          </a:r>
        </a:p>
      </dsp:txBody>
      <dsp:txXfrm>
        <a:off x="0" y="2552700"/>
        <a:ext cx="6492875" cy="1276350"/>
      </dsp:txXfrm>
    </dsp:sp>
    <dsp:sp modelId="{ACF6648F-C01F-5A4B-BA48-01005D4532F4}">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256587-7AB7-B34A-9300-168FDF6197E4}">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Result orientation of the projects shall be emphasized during the implementation of the project </a:t>
          </a:r>
        </a:p>
      </dsp:txBody>
      <dsp:txXfrm>
        <a:off x="0" y="3829050"/>
        <a:ext cx="6492875" cy="12763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B7169-EA2C-1F4F-B636-D2D54525B829}">
      <dsp:nvSpPr>
        <dsp:cNvPr id="0" name=""/>
        <dsp:cNvSpPr/>
      </dsp:nvSpPr>
      <dsp:spPr>
        <a:xfrm>
          <a:off x="0" y="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5B5DBA-FA15-9B4B-9152-7FC503249284}">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Proposal for a Regulation of The European Parliament and the Council laying down </a:t>
          </a:r>
          <a:r>
            <a:rPr lang="en-US" sz="1400" b="1" kern="1200" dirty="0"/>
            <a:t>common provisions </a:t>
          </a:r>
          <a:r>
            <a:rPr lang="en-US" sz="1400" kern="1200" dirty="0"/>
            <a:t>on the European Regional Development Fund, the European Social Fund Plus, the Cohesion Fund, and the European Maritime and Fisheries Fund and financial rules for those and for the Asylum and Migration Fund, the Internal Security Fund and the Border Management and Visa Instrument, COM(2018) 375 final,  29.5.2018 (further – </a:t>
          </a:r>
          <a:r>
            <a:rPr lang="pl-PL" sz="1400" kern="1200" dirty="0" err="1"/>
            <a:t>new</a:t>
          </a:r>
          <a:r>
            <a:rPr lang="pl-PL" sz="1400" kern="1200" dirty="0"/>
            <a:t> </a:t>
          </a:r>
          <a:r>
            <a:rPr lang="en-US" sz="1400" b="1" kern="1200" dirty="0"/>
            <a:t>CPR</a:t>
          </a:r>
          <a:r>
            <a:rPr lang="en-US" sz="1400" kern="1200" dirty="0"/>
            <a:t>);</a:t>
          </a:r>
        </a:p>
      </dsp:txBody>
      <dsp:txXfrm>
        <a:off x="0" y="0"/>
        <a:ext cx="6492875" cy="1276350"/>
      </dsp:txXfrm>
    </dsp:sp>
    <dsp:sp modelId="{41BC793E-5C49-2441-8A0C-B9F63354FA41}">
      <dsp:nvSpPr>
        <dsp:cNvPr id="0" name=""/>
        <dsp:cNvSpPr/>
      </dsp:nvSpPr>
      <dsp:spPr>
        <a:xfrm>
          <a:off x="0" y="127635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634710-26EA-1744-B73D-BCB901B6ABDE}">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Proposal for a Regulation of the European Parliament and the Council on specific provisions for the </a:t>
          </a:r>
          <a:r>
            <a:rPr lang="en-US" sz="1400" b="1" kern="1200" dirty="0"/>
            <a:t>European territorial cooperation goal (Interreg) </a:t>
          </a:r>
          <a:r>
            <a:rPr lang="en-US" sz="1400" kern="1200" dirty="0"/>
            <a:t>supported by the European Regional Development Fund and external financing instruments, COM(2018) 374 final, 29.5.2018  (further-  </a:t>
          </a:r>
          <a:r>
            <a:rPr lang="pl-PL" sz="1400" kern="1200" dirty="0" err="1"/>
            <a:t>new</a:t>
          </a:r>
          <a:r>
            <a:rPr lang="pl-PL" sz="1400" kern="1200" dirty="0"/>
            <a:t> </a:t>
          </a:r>
          <a:r>
            <a:rPr lang="en-US" sz="1400" b="1" kern="1200" dirty="0"/>
            <a:t>ETC (Interreg)</a:t>
          </a:r>
          <a:r>
            <a:rPr lang="en-US" sz="1400" kern="1200" dirty="0"/>
            <a:t>);</a:t>
          </a:r>
        </a:p>
      </dsp:txBody>
      <dsp:txXfrm>
        <a:off x="0" y="1276350"/>
        <a:ext cx="6492875" cy="1276350"/>
      </dsp:txXfrm>
    </dsp:sp>
    <dsp:sp modelId="{51670501-C4DC-C04A-90AC-048FD085DFE1}">
      <dsp:nvSpPr>
        <dsp:cNvPr id="0" name=""/>
        <dsp:cNvSpPr/>
      </dsp:nvSpPr>
      <dsp:spPr>
        <a:xfrm>
          <a:off x="0" y="255270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C5FCC7-84CF-7E47-AB81-4F8CCCD4AD1A}">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t>Proposal for a Regulation of the European Parliament and the Council on a mechanism to resolve legal and administrative obstacles in a cross-border context, COM(2018) 373 final, 29.5.2018 (further- </a:t>
          </a:r>
          <a:r>
            <a:rPr lang="pl-PL" sz="1400" b="1" kern="1200" dirty="0" err="1"/>
            <a:t>European</a:t>
          </a:r>
          <a:r>
            <a:rPr lang="pl-PL" sz="1400" b="1" kern="1200" dirty="0"/>
            <a:t> Cross-</a:t>
          </a:r>
          <a:r>
            <a:rPr lang="pl-PL" sz="1400" b="1" kern="1200" dirty="0" err="1"/>
            <a:t>Border</a:t>
          </a:r>
          <a:r>
            <a:rPr lang="pl-PL" sz="1400" b="1" kern="1200" dirty="0"/>
            <a:t> </a:t>
          </a:r>
          <a:r>
            <a:rPr lang="pl-PL" sz="1400" b="1" kern="1200" dirty="0" err="1"/>
            <a:t>Mechanism</a:t>
          </a:r>
          <a:r>
            <a:rPr lang="pl-PL" sz="1400" b="1" kern="1200" dirty="0"/>
            <a:t>/ </a:t>
          </a:r>
          <a:r>
            <a:rPr lang="en-US" sz="1400" b="1" kern="1200" dirty="0"/>
            <a:t>ECBM);</a:t>
          </a:r>
          <a:endParaRPr lang="en-US" sz="1400" kern="1200" dirty="0"/>
        </a:p>
      </dsp:txBody>
      <dsp:txXfrm>
        <a:off x="0" y="2552700"/>
        <a:ext cx="6492875" cy="1276350"/>
      </dsp:txXfrm>
    </dsp:sp>
    <dsp:sp modelId="{0A2FBB1E-695B-8443-BADB-0CFE73EA0112}">
      <dsp:nvSpPr>
        <dsp:cNvPr id="0" name=""/>
        <dsp:cNvSpPr/>
      </dsp:nvSpPr>
      <dsp:spPr>
        <a:xfrm>
          <a:off x="0" y="382905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06DF47-EC81-8641-BC2B-C0782FAAB523}">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Simplification Handbook</a:t>
          </a:r>
          <a:r>
            <a:rPr lang="pl-PL" sz="1400" kern="1200" dirty="0"/>
            <a:t>,</a:t>
          </a:r>
          <a:r>
            <a:rPr lang="en-US" sz="1400" kern="1200" dirty="0"/>
            <a:t> 80 simplification measures in cohesion policy 2021-2027, DG Regio</a:t>
          </a:r>
          <a:r>
            <a:rPr lang="pl-PL" sz="1400" kern="1200" dirty="0"/>
            <a:t> </a:t>
          </a:r>
          <a:r>
            <a:rPr lang="en-US" sz="1400" kern="1200" dirty="0"/>
            <a:t> available online: </a:t>
          </a:r>
          <a:r>
            <a:rPr lang="en-US" sz="1400" kern="1200" dirty="0">
              <a:hlinkClick xmlns:r="http://schemas.openxmlformats.org/officeDocument/2006/relationships" r:id="rId1"/>
            </a:rPr>
            <a:t>https://ec.europa.eu/regional_policy/sources/docgener/factsheet/new_cp/simplification_handbook_en.pdf</a:t>
          </a:r>
          <a:r>
            <a:rPr lang="en-US" sz="1400" kern="1200" dirty="0"/>
            <a:t>.</a:t>
          </a:r>
        </a:p>
      </dsp:txBody>
      <dsp:txXfrm>
        <a:off x="0" y="3829050"/>
        <a:ext cx="6492875" cy="127635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09EBD-BFAC-F042-98B5-B61EB05A1534}">
      <dsp:nvSpPr>
        <dsp:cNvPr id="0" name=""/>
        <dsp:cNvSpPr/>
      </dsp:nvSpPr>
      <dsp:spPr>
        <a:xfrm>
          <a:off x="0" y="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21418C-38E8-824A-9C4A-C61C3D2414AF}">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u="sng" kern="1200"/>
            <a:t>Financing will be not linked to costs and verification of invoices</a:t>
          </a:r>
          <a:r>
            <a:rPr lang="en-GB" sz="2500" kern="1200"/>
            <a:t>; whole focus of control will be switched  from costs, reimbursement and checks linked to individual projects to tracking </a:t>
          </a:r>
          <a:r>
            <a:rPr lang="en-GB" sz="2500" b="1" kern="1200"/>
            <a:t>deliverables and results</a:t>
          </a:r>
          <a:r>
            <a:rPr lang="en-GB" sz="2500" kern="1200"/>
            <a:t> for the projects, a group of projects or schemes- Art. 46 CPR; </a:t>
          </a:r>
          <a:endParaRPr lang="en-US" sz="2500" kern="1200"/>
        </a:p>
      </dsp:txBody>
      <dsp:txXfrm>
        <a:off x="0" y="0"/>
        <a:ext cx="6492875" cy="2552700"/>
      </dsp:txXfrm>
    </dsp:sp>
    <dsp:sp modelId="{D5989927-09A9-3A4C-B3D7-73A4E6564E2C}">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B93ED5-25D5-4C49-921E-BFDD13DBAD87}">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t>Payments from the Commission to the Member State or region </a:t>
          </a:r>
          <a:r>
            <a:rPr lang="en-GB" sz="2500" b="1" kern="1200"/>
            <a:t>conditional</a:t>
          </a:r>
          <a:r>
            <a:rPr lang="en-GB" sz="2500" kern="1200"/>
            <a:t> on the achievement of </a:t>
          </a:r>
          <a:r>
            <a:rPr lang="en-GB" sz="2500" b="1" kern="1200"/>
            <a:t>pre-agreed results/outputs</a:t>
          </a:r>
          <a:r>
            <a:rPr lang="en-GB" sz="2500" kern="1200"/>
            <a:t> or completion of policy actions or processes-- Art. 46 CPR. </a:t>
          </a:r>
          <a:endParaRPr lang="en-US" sz="2500" kern="1200"/>
        </a:p>
      </dsp:txBody>
      <dsp:txXfrm>
        <a:off x="0" y="2552700"/>
        <a:ext cx="6492875" cy="25527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922AD-5B61-0E41-A1C7-C06EB4FA7855}">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35424F-AF17-7A45-89A8-BCE5A986E350}">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The first time a common set of Common </a:t>
          </a:r>
          <a:r>
            <a:rPr lang="en-GB" sz="2300" b="1" kern="1200"/>
            <a:t>result indicators for the European territorial cooperation goal (Interreg) will be introduced- </a:t>
          </a:r>
          <a:r>
            <a:rPr lang="en-GB" sz="2300" kern="1200"/>
            <a:t>Art. 33 new ETC (Interreg) regulation); </a:t>
          </a:r>
          <a:endParaRPr lang="en-US" sz="2300" kern="1200"/>
        </a:p>
      </dsp:txBody>
      <dsp:txXfrm>
        <a:off x="0" y="2492"/>
        <a:ext cx="6492875" cy="1700138"/>
      </dsp:txXfrm>
    </dsp:sp>
    <dsp:sp modelId="{0029B035-6E54-3D4A-8EA2-6C1B801B6E6D}">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507E46-3F30-3F45-89F1-CD4EB5ED232A}">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For the future, all indicators used in the programmes will be part of the performance framework. </a:t>
          </a:r>
          <a:r>
            <a:rPr lang="en-GB" sz="2300" u="sng" kern="1200"/>
            <a:t>There isn't any obligation to have programme specific indicators</a:t>
          </a:r>
          <a:r>
            <a:rPr lang="en-GB" sz="2300" kern="1200"/>
            <a:t>- Art. 12-13 new CPR;</a:t>
          </a:r>
          <a:endParaRPr lang="en-US" sz="2300" kern="1200"/>
        </a:p>
      </dsp:txBody>
      <dsp:txXfrm>
        <a:off x="0" y="1702630"/>
        <a:ext cx="6492875" cy="1700138"/>
      </dsp:txXfrm>
    </dsp:sp>
    <dsp:sp modelId="{3D8C7B1B-1293-0D4C-9FCC-657321EF2A91}">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39FF76-5014-F249-99FF-198FA09ED78D}">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It will make it possible to </a:t>
          </a:r>
          <a:r>
            <a:rPr lang="en-GB" sz="2300" u="sng" kern="1200"/>
            <a:t>report results in real time</a:t>
          </a:r>
          <a:r>
            <a:rPr lang="en-GB" sz="2300" kern="1200"/>
            <a:t> on the Open Data Platform and to compare them across programmes and Member States. </a:t>
          </a:r>
          <a:endParaRPr lang="en-US" sz="2300" kern="1200"/>
        </a:p>
      </dsp:txBody>
      <dsp:txXfrm>
        <a:off x="0" y="3402769"/>
        <a:ext cx="6492875" cy="17001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EDD2D-A20F-BB43-88B2-B50FE5F8EBB8}">
      <dsp:nvSpPr>
        <dsp:cNvPr id="0" name=""/>
        <dsp:cNvSpPr/>
      </dsp:nvSpPr>
      <dsp:spPr>
        <a:xfrm>
          <a:off x="0" y="2492"/>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85F88A-1564-9145-9CAA-A1B5C624E3C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pl-PL" sz="1800" kern="1200"/>
            <a:t>European Cross-Border Mechanism (</a:t>
          </a:r>
          <a:r>
            <a:rPr lang="en-US" sz="1800" kern="1200"/>
            <a:t>ECBM) will enable Member States to agree on a </a:t>
          </a:r>
          <a:r>
            <a:rPr lang="en-US" sz="1800" b="1" kern="1200"/>
            <a:t>single set of standards/rules </a:t>
          </a:r>
          <a:r>
            <a:rPr lang="en-US" sz="1800" kern="1200"/>
            <a:t>used for projects implemented in more than one Member State;</a:t>
          </a:r>
        </a:p>
      </dsp:txBody>
      <dsp:txXfrm>
        <a:off x="0" y="2492"/>
        <a:ext cx="6492875" cy="1700138"/>
      </dsp:txXfrm>
    </dsp:sp>
    <dsp:sp modelId="{1EF98CEF-69BC-9F42-92B3-164DF92B25BE}">
      <dsp:nvSpPr>
        <dsp:cNvPr id="0" name=""/>
        <dsp:cNvSpPr/>
      </dsp:nvSpPr>
      <dsp:spPr>
        <a:xfrm>
          <a:off x="0" y="170263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3E7975-F523-3F43-B306-4C478285CFED}">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ECBM  will allow one </a:t>
          </a:r>
          <a:r>
            <a:rPr lang="en-GB" sz="1800" b="1" kern="1200"/>
            <a:t>Member State </a:t>
          </a:r>
          <a:r>
            <a:rPr lang="en-GB" sz="1800" kern="1200"/>
            <a:t>to apply </a:t>
          </a:r>
          <a:r>
            <a:rPr lang="en-GB" sz="1800" b="1" kern="1200"/>
            <a:t>their legal provision in another Member State for a concretely defined case</a:t>
          </a:r>
          <a:r>
            <a:rPr lang="en-GB" sz="1800" kern="1200"/>
            <a:t>. That will help to solve cross-border challenges (especially concerning health services, labour regulation, local public transport and business development) due to differences in administrative practices and national legal frameworks;</a:t>
          </a:r>
          <a:endParaRPr lang="en-US" sz="1800" kern="1200"/>
        </a:p>
      </dsp:txBody>
      <dsp:txXfrm>
        <a:off x="0" y="1702630"/>
        <a:ext cx="6492875" cy="1700138"/>
      </dsp:txXfrm>
    </dsp:sp>
    <dsp:sp modelId="{C332F92D-80D6-5648-BD8D-93141786649E}">
      <dsp:nvSpPr>
        <dsp:cNvPr id="0" name=""/>
        <dsp:cNvSpPr/>
      </dsp:nvSpPr>
      <dsp:spPr>
        <a:xfrm>
          <a:off x="0" y="3402769"/>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4F1FAA-2585-004E-BC71-789AECABF7B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a:t>ECBM  will help to change programmes from primarily managing and distributing funds toward acting as </a:t>
          </a:r>
          <a:r>
            <a:rPr lang="en-GB" sz="1800" b="1" kern="1200"/>
            <a:t>institutions of exchange, facilitating cross-border activity </a:t>
          </a:r>
          <a:r>
            <a:rPr lang="en-GB" sz="1800" kern="1200"/>
            <a:t>and being a centre for strategic planning. </a:t>
          </a:r>
          <a:endParaRPr lang="en-US" sz="1800" kern="1200"/>
        </a:p>
      </dsp:txBody>
      <dsp:txXfrm>
        <a:off x="0" y="3402769"/>
        <a:ext cx="6492875"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926E64-F94E-D146-87EB-063F46272F31}">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9A9606-E07E-BA46-BB03-7C68FEC9EF42}">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Public institutions are collecting and processing big data information based on their responsibilities (e. g. size of investments into municipality, number of crimes) </a:t>
          </a:r>
        </a:p>
      </dsp:txBody>
      <dsp:txXfrm>
        <a:off x="0" y="2492"/>
        <a:ext cx="6492875" cy="1700138"/>
      </dsp:txXfrm>
    </dsp:sp>
    <dsp:sp modelId="{F69666C8-961F-D247-BCB0-7378072A6B0D}">
      <dsp:nvSpPr>
        <dsp:cNvPr id="0" name=""/>
        <dsp:cNvSpPr/>
      </dsp:nvSpPr>
      <dsp:spPr>
        <a:xfrm>
          <a:off x="0" y="1702630"/>
          <a:ext cx="6492875"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AE632A-0F23-6743-A80A-8DAA5A90456B}">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Big data is received from companies, based on bilateral contracts (e. g. shops/ local banks – regarding usage of bank cards by persons from abroad)</a:t>
          </a:r>
        </a:p>
      </dsp:txBody>
      <dsp:txXfrm>
        <a:off x="0" y="1702630"/>
        <a:ext cx="6492875" cy="1700138"/>
      </dsp:txXfrm>
    </dsp:sp>
    <dsp:sp modelId="{C3F6AEE8-4255-9C48-B842-2C5D9A7C88C1}">
      <dsp:nvSpPr>
        <dsp:cNvPr id="0" name=""/>
        <dsp:cNvSpPr/>
      </dsp:nvSpPr>
      <dsp:spPr>
        <a:xfrm>
          <a:off x="0" y="3402769"/>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AE58EC-E569-884F-A0B0-9AFBC030435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a:t>It can be received using special equipment – counter of users of different road section. It is suggested to foresee such equipment during preparation of technical documentation, otherwise data collected will not reflect trends and users. </a:t>
          </a:r>
        </a:p>
      </dsp:txBody>
      <dsp:txXfrm>
        <a:off x="0" y="3402769"/>
        <a:ext cx="6492875" cy="1700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3F0B0-A007-A44D-BCDE-908C08B27AD8}">
      <dsp:nvSpPr>
        <dsp:cNvPr id="0" name=""/>
        <dsp:cNvSpPr/>
      </dsp:nvSpPr>
      <dsp:spPr>
        <a:xfrm>
          <a:off x="0" y="905"/>
          <a:ext cx="717697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777A5D-EACA-EB40-98E6-36CF1E3A2FFA}">
      <dsp:nvSpPr>
        <dsp:cNvPr id="0" name=""/>
        <dsp:cNvSpPr/>
      </dsp:nvSpPr>
      <dsp:spPr>
        <a:xfrm>
          <a:off x="0" y="905"/>
          <a:ext cx="7169967" cy="26506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dirty="0">
              <a:solidFill>
                <a:prstClr val="black">
                  <a:hueOff val="0"/>
                  <a:satOff val="0"/>
                  <a:lumOff val="0"/>
                  <a:alphaOff val="0"/>
                </a:prstClr>
              </a:solidFill>
              <a:latin typeface="Calibri" panose="020F0502020204030204"/>
              <a:ea typeface="+mn-ea"/>
              <a:cs typeface="+mn-cs"/>
            </a:rPr>
            <a:t>At initiation phase </a:t>
          </a:r>
          <a:r>
            <a:rPr lang="en-GB" sz="2400" kern="1200" dirty="0">
              <a:solidFill>
                <a:prstClr val="black">
                  <a:hueOff val="0"/>
                  <a:satOff val="0"/>
                  <a:lumOff val="0"/>
                  <a:alphaOff val="0"/>
                </a:prstClr>
              </a:solidFill>
              <a:latin typeface="Calibri" panose="020F0502020204030204"/>
              <a:ea typeface="+mn-ea"/>
              <a:cs typeface="+mn-cs"/>
            </a:rPr>
            <a:t>(before selection of project) partners define the challenge based on statistics (e. g. by comparing statistical numbers in similar regions – expenditure for innovation, density of bicycle roads) and  provide a background information of those statements formulated in the Application Form (e.g. source of statistics, etc.) during project’s assessment phase</a:t>
          </a:r>
          <a:endParaRPr lang="en-US" sz="2000" kern="1200" dirty="0"/>
        </a:p>
      </dsp:txBody>
      <dsp:txXfrm>
        <a:off x="0" y="905"/>
        <a:ext cx="7169967" cy="2650655"/>
      </dsp:txXfrm>
    </dsp:sp>
    <dsp:sp modelId="{081E2348-773E-5F47-AD63-8E3D9B63AE57}">
      <dsp:nvSpPr>
        <dsp:cNvPr id="0" name=""/>
        <dsp:cNvSpPr/>
      </dsp:nvSpPr>
      <dsp:spPr>
        <a:xfrm>
          <a:off x="0" y="2651560"/>
          <a:ext cx="7176976"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463719-A9DC-6440-9EBE-9B7F48CCAFDE}">
      <dsp:nvSpPr>
        <dsp:cNvPr id="0" name=""/>
        <dsp:cNvSpPr/>
      </dsp:nvSpPr>
      <dsp:spPr>
        <a:xfrm>
          <a:off x="0" y="2651560"/>
          <a:ext cx="7170588" cy="1054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dirty="0"/>
            <a:t>During the implementation </a:t>
          </a:r>
          <a:r>
            <a:rPr lang="en-GB" sz="2400" kern="1200" dirty="0"/>
            <a:t>phase of the project, each partner has to monitor  tangible impacts and tracking ripple effects (e.g. by means of statistics)</a:t>
          </a:r>
          <a:endParaRPr lang="en-US" sz="2400" kern="1200" dirty="0"/>
        </a:p>
      </dsp:txBody>
      <dsp:txXfrm>
        <a:off x="0" y="2651560"/>
        <a:ext cx="7170588" cy="1054931"/>
      </dsp:txXfrm>
    </dsp:sp>
    <dsp:sp modelId="{2B13C423-585B-2D4F-B8EA-BE365EAC5B37}">
      <dsp:nvSpPr>
        <dsp:cNvPr id="0" name=""/>
        <dsp:cNvSpPr/>
      </dsp:nvSpPr>
      <dsp:spPr>
        <a:xfrm>
          <a:off x="0" y="3706492"/>
          <a:ext cx="7176976"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82ABCC-BED9-1645-8680-B395D8BD0B54}">
      <dsp:nvSpPr>
        <dsp:cNvPr id="0" name=""/>
        <dsp:cNvSpPr/>
      </dsp:nvSpPr>
      <dsp:spPr>
        <a:xfrm>
          <a:off x="0" y="3706492"/>
          <a:ext cx="7176976" cy="1398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b="1" kern="1200" dirty="0">
              <a:solidFill>
                <a:prstClr val="black">
                  <a:hueOff val="0"/>
                  <a:satOff val="0"/>
                  <a:lumOff val="0"/>
                  <a:alphaOff val="0"/>
                </a:prstClr>
              </a:solidFill>
              <a:latin typeface="Calibri" panose="020F0502020204030204"/>
              <a:ea typeface="+mn-ea"/>
              <a:cs typeface="+mn-cs"/>
            </a:rPr>
            <a:t>Some provision of statistics </a:t>
          </a:r>
          <a:r>
            <a:rPr lang="en-GB" sz="2400" kern="1200" dirty="0">
              <a:solidFill>
                <a:prstClr val="black">
                  <a:hueOff val="0"/>
                  <a:satOff val="0"/>
                  <a:lumOff val="0"/>
                  <a:alphaOff val="0"/>
                </a:prstClr>
              </a:solidFill>
              <a:latin typeface="Calibri" panose="020F0502020204030204"/>
              <a:ea typeface="+mn-ea"/>
              <a:cs typeface="+mn-cs"/>
            </a:rPr>
            <a:t>concerning the use of a particular project output) shall be provided beyond the project lifetime</a:t>
          </a:r>
          <a:endParaRPr lang="en-US" sz="2400" kern="1200" dirty="0">
            <a:solidFill>
              <a:prstClr val="black">
                <a:hueOff val="0"/>
                <a:satOff val="0"/>
                <a:lumOff val="0"/>
                <a:alphaOff val="0"/>
              </a:prstClr>
            </a:solidFill>
            <a:latin typeface="Calibri" panose="020F0502020204030204"/>
            <a:ea typeface="+mn-ea"/>
            <a:cs typeface="+mn-cs"/>
          </a:endParaRPr>
        </a:p>
      </dsp:txBody>
      <dsp:txXfrm>
        <a:off x="0" y="3706492"/>
        <a:ext cx="7176976" cy="13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E0894-F0AD-844B-9CB9-AE85F245AAD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9FDE65-3D23-FE4B-B54E-4ACC8CFDA2EE}">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In ESIF programme evaluations data gathering is crucial for success for the whole evaluation </a:t>
          </a:r>
          <a:endParaRPr lang="en-US" sz="2500" kern="1200" dirty="0"/>
        </a:p>
      </dsp:txBody>
      <dsp:txXfrm>
        <a:off x="0" y="0"/>
        <a:ext cx="6492875" cy="1276350"/>
      </dsp:txXfrm>
    </dsp:sp>
    <dsp:sp modelId="{EFFC031C-D66D-2A48-9926-31ABCB68A0F5}">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02FA4-0170-DD45-9A43-9FE8211BC713}">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Quality of data depends on quality of programme documents (programme manual, instructions, guidance for project partners)</a:t>
          </a:r>
          <a:endParaRPr lang="en-US" sz="2500" kern="1200" dirty="0"/>
        </a:p>
      </dsp:txBody>
      <dsp:txXfrm>
        <a:off x="0" y="1276350"/>
        <a:ext cx="6492875" cy="1276350"/>
      </dsp:txXfrm>
    </dsp:sp>
    <dsp:sp modelId="{DC40AF55-BA33-9046-BD38-B3559FE8358C}">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25BF11-4BEB-D842-9CBD-B0366AF05922}">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t>Differences between national provisions / methodologies shall be taken into account </a:t>
          </a:r>
          <a:endParaRPr lang="en-US" sz="2500" kern="1200" dirty="0"/>
        </a:p>
      </dsp:txBody>
      <dsp:txXfrm>
        <a:off x="0" y="2552700"/>
        <a:ext cx="6492875" cy="1276350"/>
      </dsp:txXfrm>
    </dsp:sp>
    <dsp:sp modelId="{14B7B3F9-84B6-874A-A168-1427D386653C}">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F6CD42-D107-374B-A8BB-257CBD02E8DC}">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err="1"/>
            <a:t>Differrent</a:t>
          </a:r>
          <a:r>
            <a:rPr lang="en-GB" sz="2500" kern="1200" dirty="0"/>
            <a:t> concepts to define the right indicator for the programmes (project/ programme logical chain, programme/ project life cycle)</a:t>
          </a:r>
          <a:endParaRPr lang="en-US" sz="2500" kern="1200" dirty="0"/>
        </a:p>
      </dsp:txBody>
      <dsp:txXfrm>
        <a:off x="0" y="3829050"/>
        <a:ext cx="6492875" cy="12763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E0894-F0AD-844B-9CB9-AE85F245AAD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9FDE65-3D23-FE4B-B54E-4ACC8CFDA2EE}">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State aid as obstacle to achieve project results (e. g. project is not specific enough in the application form, however during implementation of activities – information is more specified, therefore project/ report can not be approved). </a:t>
          </a:r>
        </a:p>
      </dsp:txBody>
      <dsp:txXfrm>
        <a:off x="0" y="0"/>
        <a:ext cx="6492875" cy="1276350"/>
      </dsp:txXfrm>
    </dsp:sp>
    <dsp:sp modelId="{EFFC031C-D66D-2A48-9926-31ABCB68A0F5}">
      <dsp:nvSpPr>
        <dsp:cNvPr id="0" name=""/>
        <dsp:cNvSpPr/>
      </dsp:nvSpPr>
      <dsp:spPr>
        <a:xfrm>
          <a:off x="0" y="1276350"/>
          <a:ext cx="6492875"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102FA4-0170-DD45-9A43-9FE8211BC713}">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State aid is detected during implementation of project (contracted without state aid)</a:t>
          </a:r>
        </a:p>
      </dsp:txBody>
      <dsp:txXfrm>
        <a:off x="0" y="1276350"/>
        <a:ext cx="6492875" cy="1276350"/>
      </dsp:txXfrm>
    </dsp:sp>
    <dsp:sp modelId="{DC40AF55-BA33-9046-BD38-B3559FE8358C}">
      <dsp:nvSpPr>
        <dsp:cNvPr id="0" name=""/>
        <dsp:cNvSpPr/>
      </dsp:nvSpPr>
      <dsp:spPr>
        <a:xfrm>
          <a:off x="0" y="2552700"/>
          <a:ext cx="6492875"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25BF11-4BEB-D842-9CBD-B0366AF05922}">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How to tackle open source solutions / intellectual property rights/ prototypes created during implementation of project </a:t>
          </a:r>
        </a:p>
      </dsp:txBody>
      <dsp:txXfrm>
        <a:off x="0" y="2552700"/>
        <a:ext cx="6492875" cy="1276350"/>
      </dsp:txXfrm>
    </dsp:sp>
    <dsp:sp modelId="{14B7B3F9-84B6-874A-A168-1427D386653C}">
      <dsp:nvSpPr>
        <dsp:cNvPr id="0" name=""/>
        <dsp:cNvSpPr/>
      </dsp:nvSpPr>
      <dsp:spPr>
        <a:xfrm>
          <a:off x="0" y="3829050"/>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F6CD42-D107-374B-A8BB-257CBD02E8DC}">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dirty="0"/>
            <a:t>How to balance state aid elements within the project between content related WP’s and non- content related WP’s (</a:t>
          </a:r>
          <a:r>
            <a:rPr lang="en-GB" sz="2000" kern="1200" dirty="0" err="1"/>
            <a:t>i</a:t>
          </a:r>
          <a:r>
            <a:rPr lang="en-GB" sz="2000" kern="1200" dirty="0"/>
            <a:t>. e. GBER and de minimis)</a:t>
          </a:r>
          <a:endParaRPr lang="en-US" sz="2000" kern="1200" dirty="0"/>
        </a:p>
      </dsp:txBody>
      <dsp:txXfrm>
        <a:off x="0" y="3829050"/>
        <a:ext cx="6492875" cy="12763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CF6C0B-74C4-FC41-B465-437138280D91}">
      <dsp:nvSpPr>
        <dsp:cNvPr id="0" name=""/>
        <dsp:cNvSpPr/>
      </dsp:nvSpPr>
      <dsp:spPr>
        <a:xfrm>
          <a:off x="0" y="2492"/>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9096B0-67F6-F147-9292-84333B08D29E}">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E-cohesion as a new element in programming period 2014-2020</a:t>
          </a:r>
          <a:endParaRPr lang="en-US" sz="2000" kern="1200"/>
        </a:p>
      </dsp:txBody>
      <dsp:txXfrm>
        <a:off x="0" y="2492"/>
        <a:ext cx="6492875" cy="1700138"/>
      </dsp:txXfrm>
    </dsp:sp>
    <dsp:sp modelId="{E488B4E9-435D-1B40-88E8-118B0A6EC4B4}">
      <dsp:nvSpPr>
        <dsp:cNvPr id="0" name=""/>
        <dsp:cNvSpPr/>
      </dsp:nvSpPr>
      <dsp:spPr>
        <a:xfrm>
          <a:off x="0" y="170263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A29C0E-2E98-9345-92D1-E30F20723CBF}">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kern="1200"/>
            <a:t>Until end of 2015 – obligation for Member States to establish electronic data exchange system allowing exchanging documents between Programme bodies and projects</a:t>
          </a:r>
          <a:endParaRPr lang="en-US" sz="2000" kern="1200"/>
        </a:p>
      </dsp:txBody>
      <dsp:txXfrm>
        <a:off x="0" y="1702630"/>
        <a:ext cx="6492875" cy="1700138"/>
      </dsp:txXfrm>
    </dsp:sp>
    <dsp:sp modelId="{0B0D0193-5EFC-0043-B2AC-4C1379A0943F}">
      <dsp:nvSpPr>
        <dsp:cNvPr id="0" name=""/>
        <dsp:cNvSpPr/>
      </dsp:nvSpPr>
      <dsp:spPr>
        <a:xfrm>
          <a:off x="0" y="3402769"/>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4F8FDE-1D7B-E044-9ECA-FBA71CEC75C4}">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kern="1200"/>
            <a:t>Central ICT system, shall fulfils the requirements set out in Article 122. 3 and Article 125. 2(d) of the General Regulation and Article 24 of the Commission Delegated Regulation (EC) No 480/2014 and can be national (i. e. SL2014 in Poland) or created by EU instituions (i. e. Interact- eMS) </a:t>
          </a:r>
          <a:endParaRPr lang="en-US" sz="2000" kern="1200"/>
        </a:p>
      </dsp:txBody>
      <dsp:txXfrm>
        <a:off x="0" y="3402769"/>
        <a:ext cx="6492875" cy="170013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CFBB0-EB59-7741-9E95-EA3511021AB4}">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F5DEF-6C9B-6147-831D-12125D67245F}">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“SL2014” –supports the current process of the Programme management, monitoring and evaluation, in which data is collected and stored concerning projects implemented and which makes it possible for </a:t>
          </a:r>
          <a:r>
            <a:rPr lang="pl-PL" sz="2700" kern="1200"/>
            <a:t>lead partner and p</a:t>
          </a:r>
          <a:r>
            <a:rPr lang="en-GB" sz="2700" kern="1200"/>
            <a:t>artners to reimburse the projects</a:t>
          </a:r>
          <a:endParaRPr lang="en-US" sz="2700" kern="1200"/>
        </a:p>
      </dsp:txBody>
      <dsp:txXfrm>
        <a:off x="0" y="0"/>
        <a:ext cx="6492875" cy="2552700"/>
      </dsp:txXfrm>
    </dsp:sp>
    <dsp:sp modelId="{256D247C-5B5F-EC4A-8ABD-D1B0100303F4}">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A0AC0A-89EC-5F4D-BCCC-D1DBCE740CEF}">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All information regarding achievement of indicators is stored and verified within the SL2014 by project partners (e. g. list of participants of the events, training materials, acts of acceptance of works, services and goods)</a:t>
          </a:r>
          <a:endParaRPr lang="en-US" sz="2700" kern="1200"/>
        </a:p>
      </dsp:txBody>
      <dsp:txXfrm>
        <a:off x="0" y="2552700"/>
        <a:ext cx="6492875" cy="25527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29796F-E130-1F4B-9D9E-A6959B0A5D67}">
      <dsp:nvSpPr>
        <dsp:cNvPr id="0" name=""/>
        <dsp:cNvSpPr/>
      </dsp:nvSpPr>
      <dsp:spPr>
        <a:xfrm>
          <a:off x="0" y="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A39C3F-3CBD-CE45-9B47-FDAEA77C2260}">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GB" sz="2200" kern="1200"/>
            <a:t>Personal data protection – in line with General Data Protection Regulation </a:t>
          </a:r>
          <a:r>
            <a:rPr lang="en-GB" sz="2200" kern="1200">
              <a:hlinkClick xmlns:r="http://schemas.openxmlformats.org/officeDocument/2006/relationships" r:id="rId1"/>
            </a:rPr>
            <a:t>(EU) 2016/679</a:t>
          </a:r>
          <a:endParaRPr lang="en-US" sz="2200" kern="1200"/>
        </a:p>
      </dsp:txBody>
      <dsp:txXfrm>
        <a:off x="0" y="0"/>
        <a:ext cx="6492875" cy="1276350"/>
      </dsp:txXfrm>
    </dsp:sp>
    <dsp:sp modelId="{2B5B4909-B67A-E84D-BF3C-121A0D2E036F}">
      <dsp:nvSpPr>
        <dsp:cNvPr id="0" name=""/>
        <dsp:cNvSpPr/>
      </dsp:nvSpPr>
      <dsp:spPr>
        <a:xfrm>
          <a:off x="0" y="127635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EDF1F6-CB93-8447-8E92-39876B3680AB}">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In order to verify costs you have to receive information regarding incurred costs and factual participation of persons in the activities organized by project </a:t>
          </a:r>
        </a:p>
      </dsp:txBody>
      <dsp:txXfrm>
        <a:off x="0" y="1276350"/>
        <a:ext cx="6492875" cy="1276350"/>
      </dsp:txXfrm>
    </dsp:sp>
    <dsp:sp modelId="{90D3E809-7D6B-7947-87C7-F6A8BF8CC7A6}">
      <dsp:nvSpPr>
        <dsp:cNvPr id="0" name=""/>
        <dsp:cNvSpPr/>
      </dsp:nvSpPr>
      <dsp:spPr>
        <a:xfrm>
          <a:off x="0" y="255270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2D634E-4CCE-E044-B20C-699691C52B6F}">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Different interpretation of public data- if there are more than 3 persons in photo- no personal data protection </a:t>
          </a:r>
        </a:p>
      </dsp:txBody>
      <dsp:txXfrm>
        <a:off x="0" y="2552700"/>
        <a:ext cx="6492875" cy="1276350"/>
      </dsp:txXfrm>
    </dsp:sp>
    <dsp:sp modelId="{54EDED9E-59BB-824A-B60D-BAA65AC348EF}">
      <dsp:nvSpPr>
        <dsp:cNvPr id="0" name=""/>
        <dsp:cNvSpPr/>
      </dsp:nvSpPr>
      <dsp:spPr>
        <a:xfrm>
          <a:off x="0" y="382905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7EE4E0-DBDB-BE4F-9A16-76052D7C226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List of participants, employees by institutions- selection criteria for participation (potential state aid at secondary level), potential conflict of interest</a:t>
          </a:r>
        </a:p>
      </dsp:txBody>
      <dsp:txXfrm>
        <a:off x="0" y="3829050"/>
        <a:ext cx="6492875" cy="12763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9C434-0976-A841-B034-058B3A373EB6}">
      <dsp:nvSpPr>
        <dsp:cNvPr id="0" name=""/>
        <dsp:cNvSpPr/>
      </dsp:nvSpPr>
      <dsp:spPr>
        <a:xfrm>
          <a:off x="0" y="2492"/>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8CDF2A-FA48-9745-8A4C-5A7227AAD893}">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Huge risk if all indicators will be declared at the end of the project (especially with projects with multiple partners, implemented in line with Lead Partner principle);</a:t>
          </a:r>
          <a:endParaRPr lang="en-US" sz="2300" kern="1200"/>
        </a:p>
      </dsp:txBody>
      <dsp:txXfrm>
        <a:off x="0" y="2492"/>
        <a:ext cx="6492875" cy="1700138"/>
      </dsp:txXfrm>
    </dsp:sp>
    <dsp:sp modelId="{3A176F89-F31A-D14F-AA62-11ABE795F859}">
      <dsp:nvSpPr>
        <dsp:cNvPr id="0" name=""/>
        <dsp:cNvSpPr/>
      </dsp:nvSpPr>
      <dsp:spPr>
        <a:xfrm>
          <a:off x="0" y="1702630"/>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9F0E44-AB0F-0540-9079-61D44C974DA5}">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Changes of technical documentation/ specification/ bill of quantities during the implementation of project- shall be verified in justified enough and if affects indicators at programme level; </a:t>
          </a:r>
          <a:endParaRPr lang="en-US" sz="2300" kern="1200"/>
        </a:p>
      </dsp:txBody>
      <dsp:txXfrm>
        <a:off x="0" y="1702630"/>
        <a:ext cx="6492875" cy="1700138"/>
      </dsp:txXfrm>
    </dsp:sp>
    <dsp:sp modelId="{2D77B6CC-FEF7-4645-BB73-2C2BFA2CBCC6}">
      <dsp:nvSpPr>
        <dsp:cNvPr id="0" name=""/>
        <dsp:cNvSpPr/>
      </dsp:nvSpPr>
      <dsp:spPr>
        <a:xfrm>
          <a:off x="0" y="3402769"/>
          <a:ext cx="649287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1A1856-90B3-EF44-BDBB-2A3D8FE7FF6B}">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a:t>Combination of different financial sources to solve single challenge (e. g. state budget, EU funds), based on the same technical documentation. </a:t>
          </a:r>
          <a:endParaRPr lang="en-US" sz="2300" kern="1200"/>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2C9F-F4F4-C140-B259-07D4319B28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15843E1-B21B-F946-9C3E-DB1FC1634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5DB53D-D51C-4449-9343-BB0EE1D7ABE2}"/>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09EA8D96-5422-BD46-BA73-B331A566D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CEC91-BCB9-F143-B4DC-571FED06ABDC}"/>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172111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90E8-0C5F-B040-9446-BEDE021502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4EDE86-3F4E-6842-8BAC-D33A32DD0E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91B89-07E3-1244-A36B-C27700E9E1FE}"/>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37441661-09B0-764A-A3B5-7ABC174965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E3F45-307C-264B-876C-7D411FDC6EF5}"/>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93132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6A6B99-46A8-E64E-82B6-AB8CB12970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A7DAE7-B69D-1347-8ECA-9B44B0AB62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89C9E0-EAFC-9F49-A2BB-BEDC81106CC4}"/>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C6431527-90EB-284E-BA04-6371B1CD0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710B3-AE2F-7C4C-8B4A-5673759FC08F}"/>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1203359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76475-2B22-3844-B6D6-2DF91BFC2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5E5FD-4057-9B46-8910-C6334FA0BF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57395-F0BE-064F-AC2F-63E3CB3397C8}"/>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4CB360CC-E020-8445-B669-635552F950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78A66-641D-EE43-BD0E-0D889895D2B4}"/>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217385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3899-FE1F-8742-8307-7E72C116A2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41ABE0-8F9A-3E49-AD99-B597CEA03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34E3577-C19D-DD40-BFF0-FE775C162A34}"/>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231ED4DC-3E41-C94B-9716-5D5D1A6A2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E58B7E-4155-8847-BFC1-DE3AB6335BEE}"/>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3880732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B70A-BFE7-F241-959F-7882E699B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150D53-6E0F-594C-B71E-EDBAB32ECC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44E44A-341E-6E40-975F-AFBA942920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A9EDE-4128-684A-987A-E4F41B61CF2F}"/>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6" name="Footer Placeholder 5">
            <a:extLst>
              <a:ext uri="{FF2B5EF4-FFF2-40B4-BE49-F238E27FC236}">
                <a16:creationId xmlns:a16="http://schemas.microsoft.com/office/drawing/2014/main" id="{E42E7FA5-D622-D14F-BD4C-48F19FB3E3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1E6285-132C-FC4E-B4CF-A9A596F8F9BA}"/>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63910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10600-B63E-3542-95AC-7BAD57F457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2F6C65-3758-0447-AA80-D9E34E6978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5FAC02-0CEA-F44B-B962-7B316D696C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E36120-A3DB-3D4A-92BB-662133CA15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E02B2-CB10-2543-9A7E-401E4E667C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2406DE-7677-F644-818F-766056A99E71}"/>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8" name="Footer Placeholder 7">
            <a:extLst>
              <a:ext uri="{FF2B5EF4-FFF2-40B4-BE49-F238E27FC236}">
                <a16:creationId xmlns:a16="http://schemas.microsoft.com/office/drawing/2014/main" id="{86CB3E4A-241E-8847-AE6A-B0275E029E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BC2B21-EB60-A440-873C-182856999BCF}"/>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104062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6AA7C-B792-BB4F-9832-AF3D6B1F09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2BB21E-50E4-7A44-9543-7C8D7BFA5D34}"/>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4" name="Footer Placeholder 3">
            <a:extLst>
              <a:ext uri="{FF2B5EF4-FFF2-40B4-BE49-F238E27FC236}">
                <a16:creationId xmlns:a16="http://schemas.microsoft.com/office/drawing/2014/main" id="{21DEC390-2BD2-3041-937B-B8407DD2A7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0F6746-F1F3-194E-8C9A-86E654CF9AD1}"/>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2744563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6607E-3AD3-3144-B9E0-3943439627D7}"/>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3" name="Footer Placeholder 2">
            <a:extLst>
              <a:ext uri="{FF2B5EF4-FFF2-40B4-BE49-F238E27FC236}">
                <a16:creationId xmlns:a16="http://schemas.microsoft.com/office/drawing/2014/main" id="{054C7E91-3159-E840-9C6E-DCB5BF91E8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2EDB0C-BCEA-0544-8A54-8C57ACE2E800}"/>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1806827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A1570-7C1B-DA42-B541-5A1BEA99D1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D2469A-7BEA-034E-89EE-50668D142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DA3CA0-25A4-214E-9045-A6F913685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A8377-277F-1C4F-8389-F267CBD75D0C}"/>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6" name="Footer Placeholder 5">
            <a:extLst>
              <a:ext uri="{FF2B5EF4-FFF2-40B4-BE49-F238E27FC236}">
                <a16:creationId xmlns:a16="http://schemas.microsoft.com/office/drawing/2014/main" id="{9E25ED38-D125-CF40-84CF-DFC32F1B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EAE0C-B75C-F642-8AAD-20696720F2B7}"/>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24636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36DF-08DE-2849-BD00-6CB57DDE27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07C46D-2D58-2247-B9B9-263034063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007186-ACB0-E746-9C53-110AF75F18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EE7FDC-D98A-6348-9DCF-A753E6A9B777}"/>
              </a:ext>
            </a:extLst>
          </p:cNvPr>
          <p:cNvSpPr>
            <a:spLocks noGrp="1"/>
          </p:cNvSpPr>
          <p:nvPr>
            <p:ph type="dt" sz="half" idx="10"/>
          </p:nvPr>
        </p:nvSpPr>
        <p:spPr/>
        <p:txBody>
          <a:bodyPr/>
          <a:lstStyle/>
          <a:p>
            <a:fld id="{DFAD911E-3286-B146-95DF-89ED0C5830CC}" type="datetimeFigureOut">
              <a:rPr lang="en-US" smtClean="0"/>
              <a:t>5/28/19</a:t>
            </a:fld>
            <a:endParaRPr lang="en-US"/>
          </a:p>
        </p:txBody>
      </p:sp>
      <p:sp>
        <p:nvSpPr>
          <p:cNvPr id="6" name="Footer Placeholder 5">
            <a:extLst>
              <a:ext uri="{FF2B5EF4-FFF2-40B4-BE49-F238E27FC236}">
                <a16:creationId xmlns:a16="http://schemas.microsoft.com/office/drawing/2014/main" id="{34EA4C0A-90B1-F948-8A70-2E35EC1AF3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7DD7A6-EE78-864F-955C-C3D3BE8C6886}"/>
              </a:ext>
            </a:extLst>
          </p:cNvPr>
          <p:cNvSpPr>
            <a:spLocks noGrp="1"/>
          </p:cNvSpPr>
          <p:nvPr>
            <p:ph type="sldNum" sz="quarter" idx="12"/>
          </p:nvPr>
        </p:nvSpPr>
        <p:spPr/>
        <p:txBody>
          <a:bodyPr/>
          <a:lstStyle/>
          <a:p>
            <a:fld id="{5F26E2B5-329A-404B-8BB0-DD61E7A15DBA}" type="slidenum">
              <a:rPr lang="en-US" smtClean="0"/>
              <a:t>‹#›</a:t>
            </a:fld>
            <a:endParaRPr lang="en-US"/>
          </a:p>
        </p:txBody>
      </p:sp>
    </p:spTree>
    <p:extLst>
      <p:ext uri="{BB962C8B-B14F-4D97-AF65-F5344CB8AC3E}">
        <p14:creationId xmlns:p14="http://schemas.microsoft.com/office/powerpoint/2010/main" val="278462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80893-9ACF-344F-A5C4-4B85FDA2A4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DF4463-3363-074D-BD32-3146F5B012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3E5930-7B91-C148-91E4-6A907FF5C6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D911E-3286-B146-95DF-89ED0C5830CC}" type="datetimeFigureOut">
              <a:rPr lang="en-US" smtClean="0"/>
              <a:t>5/28/19</a:t>
            </a:fld>
            <a:endParaRPr lang="en-US"/>
          </a:p>
        </p:txBody>
      </p:sp>
      <p:sp>
        <p:nvSpPr>
          <p:cNvPr id="5" name="Footer Placeholder 4">
            <a:extLst>
              <a:ext uri="{FF2B5EF4-FFF2-40B4-BE49-F238E27FC236}">
                <a16:creationId xmlns:a16="http://schemas.microsoft.com/office/drawing/2014/main" id="{CDC26063-787D-5C41-9F70-E28C9103CA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18E7747-A9C2-E04E-A54A-5AE86B3150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6E2B5-329A-404B-8BB0-DD61E7A15DBA}" type="slidenum">
              <a:rPr lang="en-US" smtClean="0"/>
              <a:t>‹#›</a:t>
            </a:fld>
            <a:endParaRPr lang="en-US"/>
          </a:p>
        </p:txBody>
      </p:sp>
    </p:spTree>
    <p:extLst>
      <p:ext uri="{BB962C8B-B14F-4D97-AF65-F5344CB8AC3E}">
        <p14:creationId xmlns:p14="http://schemas.microsoft.com/office/powerpoint/2010/main" val="3605639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6133C1-CC9E-BB40-B96E-A4E4C9CF068B}"/>
              </a:ext>
            </a:extLst>
          </p:cNvPr>
          <p:cNvSpPr>
            <a:spLocks noGrp="1"/>
          </p:cNvSpPr>
          <p:nvPr>
            <p:ph type="ctrTitle"/>
          </p:nvPr>
        </p:nvSpPr>
        <p:spPr>
          <a:xfrm>
            <a:off x="1118215" y="1269255"/>
            <a:ext cx="5956353" cy="3038947"/>
          </a:xfrm>
        </p:spPr>
        <p:txBody>
          <a:bodyPr>
            <a:noAutofit/>
          </a:bodyPr>
          <a:lstStyle/>
          <a:p>
            <a:pPr algn="r"/>
            <a:br>
              <a:rPr lang="en-GB" i="1" dirty="0">
                <a:solidFill>
                  <a:srgbClr val="FFFFFF"/>
                </a:solidFill>
              </a:rPr>
            </a:br>
            <a:br>
              <a:rPr lang="en-GB" i="1" dirty="0">
                <a:solidFill>
                  <a:srgbClr val="FFFFFF"/>
                </a:solidFill>
              </a:rPr>
            </a:br>
            <a:br>
              <a:rPr lang="en-GB" i="1" dirty="0">
                <a:solidFill>
                  <a:srgbClr val="FFFFFF"/>
                </a:solidFill>
              </a:rPr>
            </a:br>
            <a:br>
              <a:rPr lang="en-GB" dirty="0">
                <a:solidFill>
                  <a:srgbClr val="FFFFFF"/>
                </a:solidFill>
              </a:rPr>
            </a:br>
            <a:br>
              <a:rPr lang="en-GB" i="1" dirty="0">
                <a:solidFill>
                  <a:srgbClr val="FFFFFF"/>
                </a:solidFill>
              </a:rPr>
            </a:br>
            <a:br>
              <a:rPr lang="en-GB" i="1" dirty="0">
                <a:solidFill>
                  <a:srgbClr val="FFFFFF"/>
                </a:solidFill>
              </a:rPr>
            </a:br>
            <a:br>
              <a:rPr lang="en-GB" i="1" dirty="0">
                <a:solidFill>
                  <a:srgbClr val="FFFFFF"/>
                </a:solidFill>
              </a:rPr>
            </a:br>
            <a:br>
              <a:rPr lang="en-GB" i="1" dirty="0">
                <a:solidFill>
                  <a:srgbClr val="FFFFFF"/>
                </a:solidFill>
              </a:rPr>
            </a:br>
            <a:br>
              <a:rPr lang="en-GB" i="1" dirty="0">
                <a:solidFill>
                  <a:srgbClr val="FFFFFF"/>
                </a:solidFill>
              </a:rPr>
            </a:br>
            <a:br>
              <a:rPr lang="en-GB" i="1" dirty="0">
                <a:solidFill>
                  <a:srgbClr val="FFFFFF"/>
                </a:solidFill>
              </a:rPr>
            </a:br>
            <a:br>
              <a:rPr lang="en-GB" dirty="0">
                <a:solidFill>
                  <a:srgbClr val="FFFFFF"/>
                </a:solidFill>
                <a:effectLst/>
              </a:rPr>
            </a:br>
            <a:br>
              <a:rPr lang="en-GB" i="1" dirty="0">
                <a:solidFill>
                  <a:srgbClr val="FFFFFF"/>
                </a:solidFill>
              </a:rPr>
            </a:br>
            <a:r>
              <a:rPr lang="en-GB" sz="4800" b="1" i="1" dirty="0">
                <a:solidFill>
                  <a:srgbClr val="FFFFFF"/>
                </a:solidFill>
              </a:rPr>
              <a:t>Data Gathering and statistics experience from SB Programme </a:t>
            </a:r>
            <a:r>
              <a:rPr lang="en-GB" sz="4800" i="1" dirty="0">
                <a:solidFill>
                  <a:srgbClr val="FFFFFF"/>
                </a:solidFill>
              </a:rPr>
              <a:t> </a:t>
            </a:r>
            <a:br>
              <a:rPr lang="en-GB" dirty="0">
                <a:solidFill>
                  <a:srgbClr val="FFFFFF"/>
                </a:solidFill>
                <a:effectLst/>
              </a:rPr>
            </a:br>
            <a:r>
              <a:rPr lang="en-GB" dirty="0">
                <a:solidFill>
                  <a:srgbClr val="FFFFFF"/>
                </a:solidFill>
              </a:rPr>
              <a:t> </a:t>
            </a:r>
            <a:endParaRPr lang="en-US" dirty="0">
              <a:solidFill>
                <a:srgbClr val="FFFFFF"/>
              </a:solidFill>
            </a:endParaRPr>
          </a:p>
        </p:txBody>
      </p:sp>
      <p:sp>
        <p:nvSpPr>
          <p:cNvPr id="3" name="Subtitle 2">
            <a:extLst>
              <a:ext uri="{FF2B5EF4-FFF2-40B4-BE49-F238E27FC236}">
                <a16:creationId xmlns:a16="http://schemas.microsoft.com/office/drawing/2014/main" id="{EA001D1D-146E-9247-848F-BA86491C8971}"/>
              </a:ext>
            </a:extLst>
          </p:cNvPr>
          <p:cNvSpPr>
            <a:spLocks noGrp="1"/>
          </p:cNvSpPr>
          <p:nvPr>
            <p:ph type="subTitle" idx="1"/>
          </p:nvPr>
        </p:nvSpPr>
        <p:spPr>
          <a:xfrm>
            <a:off x="1118215" y="3757613"/>
            <a:ext cx="5956353" cy="2067775"/>
          </a:xfrm>
        </p:spPr>
        <p:txBody>
          <a:bodyPr>
            <a:normAutofit fontScale="85000" lnSpcReduction="20000"/>
          </a:bodyPr>
          <a:lstStyle/>
          <a:p>
            <a:pPr algn="r"/>
            <a:r>
              <a:rPr lang="en-GB" i="1" dirty="0">
                <a:solidFill>
                  <a:srgbClr val="FFFFFF"/>
                </a:solidFill>
              </a:rPr>
              <a:t>TAIEX-REGIO Workshop on Carrying out evaluations </a:t>
            </a:r>
          </a:p>
          <a:p>
            <a:pPr algn="r"/>
            <a:endParaRPr lang="en-US">
              <a:solidFill>
                <a:srgbClr val="FFFFFF"/>
              </a:solidFill>
            </a:endParaRPr>
          </a:p>
          <a:p>
            <a:pPr algn="r"/>
            <a:r>
              <a:rPr lang="en-US" dirty="0">
                <a:solidFill>
                  <a:srgbClr val="FFFFFF"/>
                </a:solidFill>
              </a:rPr>
              <a:t>28</a:t>
            </a:r>
            <a:r>
              <a:rPr lang="en-US" baseline="30000" dirty="0">
                <a:solidFill>
                  <a:srgbClr val="FFFFFF"/>
                </a:solidFill>
              </a:rPr>
              <a:t>th</a:t>
            </a:r>
            <a:r>
              <a:rPr lang="en-US" dirty="0">
                <a:solidFill>
                  <a:srgbClr val="FFFFFF"/>
                </a:solidFill>
              </a:rPr>
              <a:t> May, 2019 </a:t>
            </a:r>
          </a:p>
          <a:p>
            <a:pPr algn="r"/>
            <a:endParaRPr lang="en-GB" i="1" dirty="0">
              <a:solidFill>
                <a:srgbClr val="FFFFFF"/>
              </a:solidFill>
            </a:endParaRPr>
          </a:p>
          <a:p>
            <a:pPr algn="r"/>
            <a:r>
              <a:rPr lang="en-GB" i="1" dirty="0">
                <a:solidFill>
                  <a:srgbClr val="FFFFFF"/>
                </a:solidFill>
              </a:rPr>
              <a:t>Presenter: </a:t>
            </a:r>
            <a:r>
              <a:rPr lang="en-US" dirty="0" err="1">
                <a:solidFill>
                  <a:srgbClr val="FFFFFF"/>
                </a:solidFill>
              </a:rPr>
              <a:t>Antanas</a:t>
            </a:r>
            <a:r>
              <a:rPr lang="en-US" dirty="0">
                <a:solidFill>
                  <a:srgbClr val="FFFFFF"/>
                </a:solidFill>
              </a:rPr>
              <a:t> </a:t>
            </a:r>
            <a:r>
              <a:rPr lang="en-US" dirty="0" err="1">
                <a:solidFill>
                  <a:srgbClr val="FFFFFF"/>
                </a:solidFill>
              </a:rPr>
              <a:t>Sabanas</a:t>
            </a:r>
            <a:endParaRPr lang="en-US" dirty="0">
              <a:solidFill>
                <a:srgbClr val="FFFFFF"/>
              </a:solidFill>
            </a:endParaRPr>
          </a:p>
          <a:p>
            <a:pPr algn="r"/>
            <a:r>
              <a:rPr lang="en-US" dirty="0">
                <a:solidFill>
                  <a:srgbClr val="FFFFFF"/>
                </a:solidFill>
              </a:rPr>
              <a:t>Interreg South Baltic </a:t>
            </a:r>
            <a:r>
              <a:rPr lang="en-US" dirty="0" err="1">
                <a:solidFill>
                  <a:srgbClr val="FFFFFF"/>
                </a:solidFill>
              </a:rPr>
              <a:t>Programme</a:t>
            </a:r>
            <a:r>
              <a:rPr lang="en-US" dirty="0">
                <a:solidFill>
                  <a:srgbClr val="FFFFFF"/>
                </a:solidFill>
              </a:rPr>
              <a:t> 2014-2020</a:t>
            </a:r>
          </a:p>
        </p:txBody>
      </p:sp>
      <p:cxnSp>
        <p:nvCxnSpPr>
          <p:cNvPr id="14" name="Straight Connector 9">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025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332771-D685-3947-95F6-B790BF5A4F47}"/>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kern="1200">
                <a:solidFill>
                  <a:srgbClr val="FFFFFF"/>
                </a:solidFill>
                <a:latin typeface="+mj-lt"/>
                <a:ea typeface="+mj-ea"/>
                <a:cs typeface="+mj-cs"/>
              </a:rPr>
              <a:t>Programme/ project logical chain </a:t>
            </a:r>
          </a:p>
        </p:txBody>
      </p:sp>
      <p:pic>
        <p:nvPicPr>
          <p:cNvPr id="7" name="Content Placeholder 3">
            <a:extLst>
              <a:ext uri="{FF2B5EF4-FFF2-40B4-BE49-F238E27FC236}">
                <a16:creationId xmlns:a16="http://schemas.microsoft.com/office/drawing/2014/main" id="{F3155C4E-6E65-EE4F-8E25-AA1EC8270B06}"/>
              </a:ext>
            </a:extLst>
          </p:cNvPr>
          <p:cNvPicPr>
            <a:picLocks noGrp="1" noChangeAspect="1"/>
          </p:cNvPicPr>
          <p:nvPr>
            <p:ph idx="1"/>
          </p:nvPr>
        </p:nvPicPr>
        <p:blipFill>
          <a:blip r:embed="rId2"/>
          <a:stretch>
            <a:fillRect/>
          </a:stretch>
        </p:blipFill>
        <p:spPr>
          <a:xfrm>
            <a:off x="5153822" y="311449"/>
            <a:ext cx="6553545" cy="6179552"/>
          </a:xfrm>
          <a:prstGeom prst="rect">
            <a:avLst/>
          </a:prstGeom>
        </p:spPr>
      </p:pic>
    </p:spTree>
    <p:extLst>
      <p:ext uri="{BB962C8B-B14F-4D97-AF65-F5344CB8AC3E}">
        <p14:creationId xmlns:p14="http://schemas.microsoft.com/office/powerpoint/2010/main" val="3728668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E96937-7D02-D649-BA7C-EE8A34CF7592}"/>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Indicator’s definition/ verification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9" name="Content Placeholder 2">
            <a:extLst>
              <a:ext uri="{FF2B5EF4-FFF2-40B4-BE49-F238E27FC236}">
                <a16:creationId xmlns:a16="http://schemas.microsoft.com/office/drawing/2014/main" id="{8F127690-E72C-6E4B-A462-412FA444305F}"/>
              </a:ext>
            </a:extLst>
          </p:cNvPr>
          <p:cNvSpPr>
            <a:spLocks noGrp="1"/>
          </p:cNvSpPr>
          <p:nvPr>
            <p:ph idx="1"/>
          </p:nvPr>
        </p:nvSpPr>
        <p:spPr>
          <a:xfrm>
            <a:off x="4976031" y="963877"/>
            <a:ext cx="6377769" cy="4930246"/>
          </a:xfrm>
        </p:spPr>
        <p:txBody>
          <a:bodyPr anchor="ctr">
            <a:normAutofit/>
          </a:bodyPr>
          <a:lstStyle/>
          <a:p>
            <a:r>
              <a:rPr lang="en-US" sz="2400"/>
              <a:t>“Copy and paste” from programme documents. </a:t>
            </a:r>
          </a:p>
          <a:p>
            <a:r>
              <a:rPr lang="en-US" sz="2400"/>
              <a:t>Definition of indicator unrealistic from the beginning- application form was prepared to get financing afterwards after numerous changes in the project lost original meaning (due to multiple partnership, changes in technology).</a:t>
            </a:r>
          </a:p>
          <a:p>
            <a:r>
              <a:rPr lang="en-US" sz="2400"/>
              <a:t>How to assess the achievement of indicators during verification of multiple reports –  final result is visible only with final report.</a:t>
            </a:r>
          </a:p>
          <a:p>
            <a:r>
              <a:rPr lang="en-US" sz="2400"/>
              <a:t>Involvement of different stakeholders in verification process (MA, FLC, FLC of the LP). </a:t>
            </a:r>
          </a:p>
          <a:p>
            <a:r>
              <a:rPr lang="en-US" sz="2400"/>
              <a:t> How properly draft legal documents and distribute duties properly. </a:t>
            </a:r>
          </a:p>
          <a:p>
            <a:endParaRPr lang="en-US" sz="2400"/>
          </a:p>
        </p:txBody>
      </p:sp>
    </p:spTree>
    <p:extLst>
      <p:ext uri="{BB962C8B-B14F-4D97-AF65-F5344CB8AC3E}">
        <p14:creationId xmlns:p14="http://schemas.microsoft.com/office/powerpoint/2010/main" val="71247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3C999D7F-80A9-6E45-9106-49EC5477445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State aid elements to achievement of indicators</a:t>
            </a:r>
          </a:p>
        </p:txBody>
      </p:sp>
      <p:graphicFrame>
        <p:nvGraphicFramePr>
          <p:cNvPr id="5" name="Content Placeholder 2">
            <a:extLst>
              <a:ext uri="{FF2B5EF4-FFF2-40B4-BE49-F238E27FC236}">
                <a16:creationId xmlns:a16="http://schemas.microsoft.com/office/drawing/2014/main" id="{E810B3CB-541F-41F2-96F2-5F2BD7C80565}"/>
              </a:ext>
            </a:extLst>
          </p:cNvPr>
          <p:cNvGraphicFramePr>
            <a:graphicFrameLocks noGrp="1"/>
          </p:cNvGraphicFramePr>
          <p:nvPr>
            <p:ph idx="1"/>
            <p:extLst>
              <p:ext uri="{D42A27DB-BD31-4B8C-83A1-F6EECF244321}">
                <p14:modId xmlns:p14="http://schemas.microsoft.com/office/powerpoint/2010/main" val="338796326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7251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98E6CF-D575-FB4A-949A-BBF9A8452827}"/>
              </a:ext>
            </a:extLst>
          </p:cNvPr>
          <p:cNvSpPr>
            <a:spLocks noGrp="1"/>
          </p:cNvSpPr>
          <p:nvPr>
            <p:ph type="title"/>
          </p:nvPr>
        </p:nvSpPr>
        <p:spPr>
          <a:xfrm>
            <a:off x="1118215" y="1269255"/>
            <a:ext cx="5956353" cy="3038947"/>
          </a:xfrm>
        </p:spPr>
        <p:txBody>
          <a:bodyPr vert="horz" lIns="91440" tIns="45720" rIns="91440" bIns="45720" rtlCol="0" anchor="b">
            <a:normAutofit/>
          </a:bodyPr>
          <a:lstStyle/>
          <a:p>
            <a:pPr algn="r"/>
            <a:r>
              <a:rPr lang="en-US" sz="4600" i="1" kern="1200">
                <a:solidFill>
                  <a:srgbClr val="FFFFFF"/>
                </a:solidFill>
                <a:latin typeface="+mj-lt"/>
                <a:ea typeface="+mj-ea"/>
                <a:cs typeface="+mj-cs"/>
              </a:rPr>
              <a:t>Use of information systems for automatic gathering and verification of indicators</a:t>
            </a:r>
            <a:endParaRPr lang="en-US" sz="4600" kern="120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F54A30E3-66C9-FE47-97B3-744FB46B0993}"/>
              </a:ext>
            </a:extLst>
          </p:cNvPr>
          <p:cNvSpPr>
            <a:spLocks noGrp="1"/>
          </p:cNvSpPr>
          <p:nvPr>
            <p:ph type="body" idx="1"/>
          </p:nvPr>
        </p:nvSpPr>
        <p:spPr>
          <a:xfrm>
            <a:off x="1118215" y="4578114"/>
            <a:ext cx="5956353" cy="1247274"/>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cxnSp>
        <p:nvCxnSpPr>
          <p:cNvPr id="10" name="Straight Connector 9">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8216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1A41D53-2087-8E46-997E-DCBDC2C53FF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Information systems(Legal basis )</a:t>
            </a:r>
          </a:p>
        </p:txBody>
      </p:sp>
      <p:graphicFrame>
        <p:nvGraphicFramePr>
          <p:cNvPr id="5" name="Content Placeholder 2">
            <a:extLst>
              <a:ext uri="{FF2B5EF4-FFF2-40B4-BE49-F238E27FC236}">
                <a16:creationId xmlns:a16="http://schemas.microsoft.com/office/drawing/2014/main" id="{E08648A7-1E7F-4B5B-829F-E6AC18CBEC83}"/>
              </a:ext>
            </a:extLst>
          </p:cNvPr>
          <p:cNvGraphicFramePr>
            <a:graphicFrameLocks noGrp="1"/>
          </p:cNvGraphicFramePr>
          <p:nvPr>
            <p:ph idx="1"/>
            <p:extLst>
              <p:ext uri="{D42A27DB-BD31-4B8C-83A1-F6EECF244321}">
                <p14:modId xmlns:p14="http://schemas.microsoft.com/office/powerpoint/2010/main" val="150924540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18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1A41D53-2087-8E46-997E-DCBDC2C53FF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Information systems (functioning)</a:t>
            </a:r>
          </a:p>
        </p:txBody>
      </p:sp>
      <p:graphicFrame>
        <p:nvGraphicFramePr>
          <p:cNvPr id="5" name="Content Placeholder 2">
            <a:extLst>
              <a:ext uri="{FF2B5EF4-FFF2-40B4-BE49-F238E27FC236}">
                <a16:creationId xmlns:a16="http://schemas.microsoft.com/office/drawing/2014/main" id="{A6981C5F-4DF3-410F-B516-5B86F4ED2CC2}"/>
              </a:ext>
            </a:extLst>
          </p:cNvPr>
          <p:cNvGraphicFramePr>
            <a:graphicFrameLocks noGrp="1"/>
          </p:cNvGraphicFramePr>
          <p:nvPr>
            <p:ph idx="1"/>
            <p:extLst>
              <p:ext uri="{D42A27DB-BD31-4B8C-83A1-F6EECF244321}">
                <p14:modId xmlns:p14="http://schemas.microsoft.com/office/powerpoint/2010/main" val="357991466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1875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1A41D53-2087-8E46-997E-DCBDC2C53FF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Information system (personal data protection)</a:t>
            </a:r>
          </a:p>
        </p:txBody>
      </p:sp>
      <p:graphicFrame>
        <p:nvGraphicFramePr>
          <p:cNvPr id="5" name="Content Placeholder 2">
            <a:extLst>
              <a:ext uri="{FF2B5EF4-FFF2-40B4-BE49-F238E27FC236}">
                <a16:creationId xmlns:a16="http://schemas.microsoft.com/office/drawing/2014/main" id="{B7B8DDC5-7179-4D0D-BA65-8D1D7141EE83}"/>
              </a:ext>
            </a:extLst>
          </p:cNvPr>
          <p:cNvGraphicFramePr>
            <a:graphicFrameLocks noGrp="1"/>
          </p:cNvGraphicFramePr>
          <p:nvPr>
            <p:ph idx="1"/>
            <p:extLst>
              <p:ext uri="{D42A27DB-BD31-4B8C-83A1-F6EECF244321}">
                <p14:modId xmlns:p14="http://schemas.microsoft.com/office/powerpoint/2010/main" val="101599211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080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1A41D53-2087-8E46-997E-DCBDC2C53FF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Information system (monitoring of indicators)</a:t>
            </a:r>
          </a:p>
        </p:txBody>
      </p:sp>
      <p:graphicFrame>
        <p:nvGraphicFramePr>
          <p:cNvPr id="5" name="Content Placeholder 2">
            <a:extLst>
              <a:ext uri="{FF2B5EF4-FFF2-40B4-BE49-F238E27FC236}">
                <a16:creationId xmlns:a16="http://schemas.microsoft.com/office/drawing/2014/main" id="{5408290D-8C12-46DA-8F6C-0E64B9C8BF0A}"/>
              </a:ext>
            </a:extLst>
          </p:cNvPr>
          <p:cNvGraphicFramePr>
            <a:graphicFrameLocks noGrp="1"/>
          </p:cNvGraphicFramePr>
          <p:nvPr>
            <p:ph idx="1"/>
            <p:extLst>
              <p:ext uri="{D42A27DB-BD31-4B8C-83A1-F6EECF244321}">
                <p14:modId xmlns:p14="http://schemas.microsoft.com/office/powerpoint/2010/main" val="19294918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563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98E6CF-D575-FB4A-949A-BBF9A8452827}"/>
              </a:ext>
            </a:extLst>
          </p:cNvPr>
          <p:cNvSpPr>
            <a:spLocks noGrp="1"/>
          </p:cNvSpPr>
          <p:nvPr>
            <p:ph type="title"/>
          </p:nvPr>
        </p:nvSpPr>
        <p:spPr>
          <a:xfrm>
            <a:off x="1118215" y="1269255"/>
            <a:ext cx="5956353" cy="3038947"/>
          </a:xfrm>
        </p:spPr>
        <p:txBody>
          <a:bodyPr vert="horz" lIns="91440" tIns="45720" rIns="91440" bIns="45720" rtlCol="0" anchor="b">
            <a:normAutofit/>
          </a:bodyPr>
          <a:lstStyle/>
          <a:p>
            <a:pPr algn="r"/>
            <a:r>
              <a:rPr lang="en-US" sz="4800" b="1" dirty="0">
                <a:solidFill>
                  <a:srgbClr val="FFFFFF"/>
                </a:solidFill>
              </a:rPr>
              <a:t>Post-2020 Regional Development and Cohesion Policy: results and indicators</a:t>
            </a:r>
            <a:endParaRPr lang="en-US" sz="4600" kern="1200" dirty="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F54A30E3-66C9-FE47-97B3-744FB46B0993}"/>
              </a:ext>
            </a:extLst>
          </p:cNvPr>
          <p:cNvSpPr>
            <a:spLocks noGrp="1"/>
          </p:cNvSpPr>
          <p:nvPr>
            <p:ph type="body" idx="1"/>
          </p:nvPr>
        </p:nvSpPr>
        <p:spPr>
          <a:xfrm>
            <a:off x="1118215" y="4578114"/>
            <a:ext cx="5956353" cy="1247274"/>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cxnSp>
        <p:nvCxnSpPr>
          <p:cNvPr id="10" name="Straight Connector 9">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2206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5" name="Group 2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BEA1573-A914-6B49-A956-94D30B4DE8F4}"/>
              </a:ext>
            </a:extLst>
          </p:cNvPr>
          <p:cNvSpPr>
            <a:spLocks noGrp="1"/>
          </p:cNvSpPr>
          <p:nvPr>
            <p:ph type="title"/>
          </p:nvPr>
        </p:nvSpPr>
        <p:spPr>
          <a:xfrm>
            <a:off x="466368" y="685800"/>
            <a:ext cx="2780271" cy="5105400"/>
          </a:xfrm>
        </p:spPr>
        <p:txBody>
          <a:bodyPr>
            <a:normAutofit/>
          </a:bodyPr>
          <a:lstStyle/>
          <a:p>
            <a:r>
              <a:rPr lang="en-US" sz="4000" u="sng">
                <a:solidFill>
                  <a:srgbClr val="FFFFFF"/>
                </a:solidFill>
              </a:rPr>
              <a:t>Legal basis</a:t>
            </a:r>
            <a:r>
              <a:rPr lang="pl-PL" sz="4000" u="sng">
                <a:solidFill>
                  <a:srgbClr val="FFFFFF"/>
                </a:solidFill>
              </a:rPr>
              <a:t> and guidance documents</a:t>
            </a:r>
            <a:endParaRPr lang="en-US" sz="4000">
              <a:solidFill>
                <a:srgbClr val="FFFFFF"/>
              </a:solidFill>
            </a:endParaRPr>
          </a:p>
        </p:txBody>
      </p:sp>
      <p:graphicFrame>
        <p:nvGraphicFramePr>
          <p:cNvPr id="5" name="Content Placeholder 2">
            <a:extLst>
              <a:ext uri="{FF2B5EF4-FFF2-40B4-BE49-F238E27FC236}">
                <a16:creationId xmlns:a16="http://schemas.microsoft.com/office/drawing/2014/main" id="{08BD9DA3-F046-49D1-A066-38C3D8BF6E3B}"/>
              </a:ext>
            </a:extLst>
          </p:cNvPr>
          <p:cNvGraphicFramePr>
            <a:graphicFrameLocks noGrp="1"/>
          </p:cNvGraphicFramePr>
          <p:nvPr>
            <p:ph idx="1"/>
            <p:extLst>
              <p:ext uri="{D42A27DB-BD31-4B8C-83A1-F6EECF244321}">
                <p14:modId xmlns:p14="http://schemas.microsoft.com/office/powerpoint/2010/main" val="96765900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766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34">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CFF870-DF0C-DB4A-9C54-4663108E8BEE}"/>
              </a:ext>
            </a:extLst>
          </p:cNvPr>
          <p:cNvSpPr>
            <a:spLocks noGrp="1"/>
          </p:cNvSpPr>
          <p:nvPr>
            <p:ph type="title"/>
          </p:nvPr>
        </p:nvSpPr>
        <p:spPr>
          <a:xfrm>
            <a:off x="6746628" y="400050"/>
            <a:ext cx="4645250" cy="5986463"/>
          </a:xfrm>
        </p:spPr>
        <p:txBody>
          <a:bodyPr vert="horz" lIns="91440" tIns="45720" rIns="91440" bIns="45720" rtlCol="0" anchor="b">
            <a:normAutofit/>
          </a:bodyPr>
          <a:lstStyle/>
          <a:p>
            <a:pPr marL="571500" indent="-571500"/>
            <a:br>
              <a:rPr lang="en-US" sz="2800" kern="1200" dirty="0">
                <a:solidFill>
                  <a:schemeClr val="bg1"/>
                </a:solidFill>
                <a:latin typeface="+mj-lt"/>
                <a:ea typeface="+mj-ea"/>
                <a:cs typeface="+mj-cs"/>
              </a:rPr>
            </a:br>
            <a:br>
              <a:rPr lang="en-US" sz="2800" kern="1200" dirty="0">
                <a:solidFill>
                  <a:schemeClr val="bg1"/>
                </a:solidFill>
                <a:latin typeface="+mj-lt"/>
                <a:ea typeface="+mj-ea"/>
                <a:cs typeface="+mj-cs"/>
              </a:rPr>
            </a:br>
            <a:r>
              <a:rPr lang="en-US" sz="2800" kern="1200" dirty="0">
                <a:solidFill>
                  <a:schemeClr val="bg1"/>
                </a:solidFill>
                <a:latin typeface="+mj-lt"/>
                <a:ea typeface="+mj-ea"/>
                <a:cs typeface="+mj-cs"/>
              </a:rPr>
              <a:t>Introduction</a:t>
            </a:r>
            <a:br>
              <a:rPr lang="en-US" sz="2800" kern="1200" dirty="0">
                <a:solidFill>
                  <a:schemeClr val="bg1"/>
                </a:solidFill>
                <a:latin typeface="+mj-lt"/>
                <a:ea typeface="+mj-ea"/>
                <a:cs typeface="+mj-cs"/>
              </a:rPr>
            </a:br>
            <a:br>
              <a:rPr lang="en-US" sz="2800" kern="1200" dirty="0">
                <a:solidFill>
                  <a:schemeClr val="bg1"/>
                </a:solidFill>
                <a:latin typeface="+mj-lt"/>
                <a:ea typeface="+mj-ea"/>
                <a:cs typeface="+mj-cs"/>
              </a:rPr>
            </a:br>
            <a:r>
              <a:rPr lang="en-US" sz="2800" kern="1200" dirty="0">
                <a:solidFill>
                  <a:schemeClr val="bg1"/>
                </a:solidFill>
                <a:latin typeface="+mj-lt"/>
                <a:ea typeface="+mj-ea"/>
                <a:cs typeface="+mj-cs"/>
              </a:rPr>
              <a:t>Role of Big Data </a:t>
            </a:r>
            <a:br>
              <a:rPr lang="en-US" sz="2800" kern="1200" dirty="0">
                <a:solidFill>
                  <a:schemeClr val="bg1"/>
                </a:solidFill>
                <a:latin typeface="+mj-lt"/>
                <a:ea typeface="+mj-ea"/>
                <a:cs typeface="+mj-cs"/>
              </a:rPr>
            </a:br>
            <a:br>
              <a:rPr lang="en-US" sz="2800" kern="1200" dirty="0">
                <a:solidFill>
                  <a:schemeClr val="bg1"/>
                </a:solidFill>
                <a:latin typeface="+mj-lt"/>
                <a:ea typeface="+mj-ea"/>
                <a:cs typeface="+mj-cs"/>
              </a:rPr>
            </a:br>
            <a:r>
              <a:rPr lang="en-US" sz="2800" kern="1200" dirty="0">
                <a:solidFill>
                  <a:schemeClr val="bg1"/>
                </a:solidFill>
                <a:latin typeface="+mj-lt"/>
                <a:ea typeface="+mj-ea"/>
                <a:cs typeface="+mj-cs"/>
              </a:rPr>
              <a:t>Statistics and indicators</a:t>
            </a:r>
            <a:br>
              <a:rPr lang="en-US" sz="2800" kern="1200" dirty="0">
                <a:solidFill>
                  <a:schemeClr val="bg1"/>
                </a:solidFill>
                <a:effectLst/>
                <a:latin typeface="+mj-lt"/>
                <a:ea typeface="+mj-ea"/>
                <a:cs typeface="+mj-cs"/>
              </a:rPr>
            </a:br>
            <a:br>
              <a:rPr lang="en-US" sz="2800" kern="1200" dirty="0">
                <a:solidFill>
                  <a:schemeClr val="bg1"/>
                </a:solidFill>
                <a:effectLst/>
                <a:latin typeface="+mj-lt"/>
                <a:ea typeface="+mj-ea"/>
                <a:cs typeface="+mj-cs"/>
              </a:rPr>
            </a:br>
            <a:r>
              <a:rPr lang="en-US" sz="2800" i="1" kern="1200" dirty="0">
                <a:solidFill>
                  <a:schemeClr val="bg1"/>
                </a:solidFill>
                <a:latin typeface="+mj-lt"/>
                <a:ea typeface="+mj-ea"/>
                <a:cs typeface="+mj-cs"/>
              </a:rPr>
              <a:t>Use of information systems for automatic gathering and verification of indicators </a:t>
            </a:r>
            <a:br>
              <a:rPr lang="en-US" sz="2800" i="1" kern="1200" dirty="0">
                <a:solidFill>
                  <a:schemeClr val="bg1"/>
                </a:solidFill>
                <a:latin typeface="+mj-lt"/>
                <a:ea typeface="+mj-ea"/>
                <a:cs typeface="+mj-cs"/>
              </a:rPr>
            </a:br>
            <a:br>
              <a:rPr lang="en-US" sz="2800" i="1" kern="1200" dirty="0">
                <a:solidFill>
                  <a:schemeClr val="bg1"/>
                </a:solidFill>
                <a:latin typeface="+mj-lt"/>
                <a:ea typeface="+mj-ea"/>
                <a:cs typeface="+mj-cs"/>
              </a:rPr>
            </a:br>
            <a:r>
              <a:rPr lang="en-US" sz="2800" i="1" kern="1200" dirty="0">
                <a:solidFill>
                  <a:schemeClr val="bg1"/>
                </a:solidFill>
                <a:latin typeface="+mj-lt"/>
                <a:ea typeface="+mj-ea"/>
                <a:cs typeface="+mj-cs"/>
              </a:rPr>
              <a:t>Post 2020</a:t>
            </a:r>
            <a:br>
              <a:rPr lang="en-US" sz="2000" kern="1200" dirty="0">
                <a:solidFill>
                  <a:schemeClr val="bg1"/>
                </a:solidFill>
                <a:effectLst/>
                <a:latin typeface="+mj-lt"/>
                <a:ea typeface="+mj-ea"/>
                <a:cs typeface="+mj-cs"/>
              </a:rPr>
            </a:br>
            <a:endParaRPr lang="en-US" sz="2000" kern="1200" dirty="0">
              <a:solidFill>
                <a:schemeClr val="bg1"/>
              </a:solidFill>
              <a:latin typeface="+mj-lt"/>
              <a:ea typeface="+mj-ea"/>
              <a:cs typeface="+mj-cs"/>
            </a:endParaRPr>
          </a:p>
        </p:txBody>
      </p:sp>
      <p:sp>
        <p:nvSpPr>
          <p:cNvPr id="45" name="Freeform: Shape 3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Freeform: Shape 38">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CD6C5C2-019B-FE48-BD52-5F64EA8A76BD}"/>
              </a:ext>
            </a:extLst>
          </p:cNvPr>
          <p:cNvSpPr txBox="1"/>
          <p:nvPr/>
        </p:nvSpPr>
        <p:spPr>
          <a:xfrm>
            <a:off x="787164" y="1382751"/>
            <a:ext cx="4855353" cy="1446550"/>
          </a:xfrm>
          <a:prstGeom prst="rect">
            <a:avLst/>
          </a:prstGeom>
          <a:noFill/>
        </p:spPr>
        <p:txBody>
          <a:bodyPr wrap="square" rtlCol="0">
            <a:spAutoFit/>
          </a:bodyPr>
          <a:lstStyle/>
          <a:p>
            <a:r>
              <a:rPr lang="en-US" sz="8800" dirty="0"/>
              <a:t>Content</a:t>
            </a:r>
          </a:p>
        </p:txBody>
      </p:sp>
    </p:spTree>
    <p:extLst>
      <p:ext uri="{BB962C8B-B14F-4D97-AF65-F5344CB8AC3E}">
        <p14:creationId xmlns:p14="http://schemas.microsoft.com/office/powerpoint/2010/main" val="790208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E7539D7-7763-6C49-982B-B09BAEF8525C}"/>
              </a:ext>
            </a:extLst>
          </p:cNvPr>
          <p:cNvSpPr>
            <a:spLocks noGrp="1"/>
          </p:cNvSpPr>
          <p:nvPr>
            <p:ph type="title"/>
          </p:nvPr>
        </p:nvSpPr>
        <p:spPr>
          <a:xfrm>
            <a:off x="535020" y="685800"/>
            <a:ext cx="2780271" cy="5105400"/>
          </a:xfrm>
        </p:spPr>
        <p:txBody>
          <a:bodyPr>
            <a:normAutofit/>
          </a:bodyPr>
          <a:lstStyle/>
          <a:p>
            <a:r>
              <a:rPr lang="en-US" sz="4000" u="sng" dirty="0">
                <a:solidFill>
                  <a:srgbClr val="FFFFFF"/>
                </a:solidFill>
              </a:rPr>
              <a:t>Results- general issues</a:t>
            </a:r>
          </a:p>
        </p:txBody>
      </p:sp>
      <p:graphicFrame>
        <p:nvGraphicFramePr>
          <p:cNvPr id="5" name="Content Placeholder 2">
            <a:extLst>
              <a:ext uri="{FF2B5EF4-FFF2-40B4-BE49-F238E27FC236}">
                <a16:creationId xmlns:a16="http://schemas.microsoft.com/office/drawing/2014/main" id="{F0ACD7FA-1994-4445-A841-A9E1B55BD496}"/>
              </a:ext>
            </a:extLst>
          </p:cNvPr>
          <p:cNvGraphicFramePr>
            <a:graphicFrameLocks noGrp="1"/>
          </p:cNvGraphicFramePr>
          <p:nvPr>
            <p:ph idx="1"/>
            <p:extLst>
              <p:ext uri="{D42A27DB-BD31-4B8C-83A1-F6EECF244321}">
                <p14:modId xmlns:p14="http://schemas.microsoft.com/office/powerpoint/2010/main" val="312647308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867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E7539D7-7763-6C49-982B-B09BAEF8525C}"/>
              </a:ext>
            </a:extLst>
          </p:cNvPr>
          <p:cNvSpPr>
            <a:spLocks noGrp="1"/>
          </p:cNvSpPr>
          <p:nvPr>
            <p:ph type="title"/>
          </p:nvPr>
        </p:nvSpPr>
        <p:spPr>
          <a:xfrm>
            <a:off x="535020" y="685800"/>
            <a:ext cx="2780271" cy="5105400"/>
          </a:xfrm>
        </p:spPr>
        <p:txBody>
          <a:bodyPr>
            <a:normAutofit/>
          </a:bodyPr>
          <a:lstStyle/>
          <a:p>
            <a:r>
              <a:rPr lang="en-US" sz="4000" u="sng" dirty="0">
                <a:solidFill>
                  <a:srgbClr val="FFFFFF"/>
                </a:solidFill>
              </a:rPr>
              <a:t>Results – Indicators </a:t>
            </a:r>
          </a:p>
        </p:txBody>
      </p:sp>
      <p:graphicFrame>
        <p:nvGraphicFramePr>
          <p:cNvPr id="5" name="Content Placeholder 2">
            <a:extLst>
              <a:ext uri="{FF2B5EF4-FFF2-40B4-BE49-F238E27FC236}">
                <a16:creationId xmlns:a16="http://schemas.microsoft.com/office/drawing/2014/main" id="{4A6A697B-F755-44DC-B33E-E69E5FDD8454}"/>
              </a:ext>
            </a:extLst>
          </p:cNvPr>
          <p:cNvGraphicFramePr>
            <a:graphicFrameLocks noGrp="1"/>
          </p:cNvGraphicFramePr>
          <p:nvPr>
            <p:ph idx="1"/>
            <p:extLst>
              <p:ext uri="{D42A27DB-BD31-4B8C-83A1-F6EECF244321}">
                <p14:modId xmlns:p14="http://schemas.microsoft.com/office/powerpoint/2010/main" val="24370471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6259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E7539D7-7763-6C49-982B-B09BAEF8525C}"/>
              </a:ext>
            </a:extLst>
          </p:cNvPr>
          <p:cNvSpPr>
            <a:spLocks noGrp="1"/>
          </p:cNvSpPr>
          <p:nvPr>
            <p:ph type="title"/>
          </p:nvPr>
        </p:nvSpPr>
        <p:spPr>
          <a:xfrm>
            <a:off x="535020" y="685800"/>
            <a:ext cx="2780271" cy="5105400"/>
          </a:xfrm>
        </p:spPr>
        <p:txBody>
          <a:bodyPr>
            <a:normAutofit/>
          </a:bodyPr>
          <a:lstStyle/>
          <a:p>
            <a:r>
              <a:rPr lang="en-US" sz="4000" u="sng" dirty="0">
                <a:solidFill>
                  <a:srgbClr val="FFFFFF"/>
                </a:solidFill>
              </a:rPr>
              <a:t>Results – </a:t>
            </a:r>
            <a:r>
              <a:rPr lang="pl-PL" sz="4000" u="sng" dirty="0">
                <a:solidFill>
                  <a:srgbClr val="FFFFFF"/>
                </a:solidFill>
              </a:rPr>
              <a:t>ECBM</a:t>
            </a:r>
            <a:endParaRPr lang="en-US" sz="4000" u="sng" dirty="0">
              <a:solidFill>
                <a:srgbClr val="FFFFFF"/>
              </a:solidFill>
            </a:endParaRPr>
          </a:p>
        </p:txBody>
      </p:sp>
      <p:graphicFrame>
        <p:nvGraphicFramePr>
          <p:cNvPr id="5" name="Content Placeholder 2">
            <a:extLst>
              <a:ext uri="{FF2B5EF4-FFF2-40B4-BE49-F238E27FC236}">
                <a16:creationId xmlns:a16="http://schemas.microsoft.com/office/drawing/2014/main" id="{DC553BDE-B4AF-4689-A76F-FE88B69D807D}"/>
              </a:ext>
            </a:extLst>
          </p:cNvPr>
          <p:cNvGraphicFramePr>
            <a:graphicFrameLocks noGrp="1"/>
          </p:cNvGraphicFramePr>
          <p:nvPr>
            <p:ph idx="1"/>
            <p:extLst>
              <p:ext uri="{D42A27DB-BD31-4B8C-83A1-F6EECF244321}">
                <p14:modId xmlns:p14="http://schemas.microsoft.com/office/powerpoint/2010/main" val="294289698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4972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0EDECD-D917-6E47-864D-2F2727DCF22E}"/>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Programme/ project life cycle</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Content Placeholder 3">
            <a:extLst>
              <a:ext uri="{FF2B5EF4-FFF2-40B4-BE49-F238E27FC236}">
                <a16:creationId xmlns:a16="http://schemas.microsoft.com/office/drawing/2014/main" id="{61046895-B580-C541-BD20-E757C611B7EA}"/>
              </a:ext>
            </a:extLst>
          </p:cNvPr>
          <p:cNvPicPr>
            <a:picLocks noGrp="1" noChangeAspect="1"/>
          </p:cNvPicPr>
          <p:nvPr>
            <p:ph idx="1"/>
          </p:nvPr>
        </p:nvPicPr>
        <p:blipFill>
          <a:blip r:embed="rId2"/>
          <a:stretch>
            <a:fillRect/>
          </a:stretch>
        </p:blipFill>
        <p:spPr>
          <a:xfrm>
            <a:off x="5153822" y="2105878"/>
            <a:ext cx="6553545" cy="2654185"/>
          </a:xfrm>
          <a:prstGeom prst="rect">
            <a:avLst/>
          </a:prstGeom>
        </p:spPr>
      </p:pic>
    </p:spTree>
    <p:extLst>
      <p:ext uri="{BB962C8B-B14F-4D97-AF65-F5344CB8AC3E}">
        <p14:creationId xmlns:p14="http://schemas.microsoft.com/office/powerpoint/2010/main" val="421576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0F08A48E-B0AE-F54A-BB63-89E188099B26}"/>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Introduction </a:t>
            </a:r>
          </a:p>
        </p:txBody>
      </p:sp>
      <p:graphicFrame>
        <p:nvGraphicFramePr>
          <p:cNvPr id="5" name="Content Placeholder 2">
            <a:extLst>
              <a:ext uri="{FF2B5EF4-FFF2-40B4-BE49-F238E27FC236}">
                <a16:creationId xmlns:a16="http://schemas.microsoft.com/office/drawing/2014/main" id="{D0DBEE06-B78B-45F9-917F-840055C0B26B}"/>
              </a:ext>
            </a:extLst>
          </p:cNvPr>
          <p:cNvGraphicFramePr>
            <a:graphicFrameLocks noGrp="1"/>
          </p:cNvGraphicFramePr>
          <p:nvPr>
            <p:ph idx="1"/>
            <p:extLst>
              <p:ext uri="{D42A27DB-BD31-4B8C-83A1-F6EECF244321}">
                <p14:modId xmlns:p14="http://schemas.microsoft.com/office/powerpoint/2010/main" val="141779245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0853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3C1F44-3FC6-B04D-9E25-0F9C427AC7F8}"/>
              </a:ext>
            </a:extLst>
          </p:cNvPr>
          <p:cNvSpPr>
            <a:spLocks noGrp="1"/>
          </p:cNvSpPr>
          <p:nvPr>
            <p:ph type="title"/>
          </p:nvPr>
        </p:nvSpPr>
        <p:spPr>
          <a:xfrm>
            <a:off x="1118215" y="1269255"/>
            <a:ext cx="5956353" cy="3038947"/>
          </a:xfrm>
        </p:spPr>
        <p:txBody>
          <a:bodyPr vert="horz" lIns="91440" tIns="45720" rIns="91440" bIns="45720" rtlCol="0" anchor="b">
            <a:normAutofit/>
          </a:bodyPr>
          <a:lstStyle/>
          <a:p>
            <a:pPr algn="r"/>
            <a:r>
              <a:rPr lang="en-US" sz="5400" kern="1200">
                <a:solidFill>
                  <a:srgbClr val="FFFFFF"/>
                </a:solidFill>
                <a:latin typeface="+mj-lt"/>
                <a:ea typeface="+mj-ea"/>
                <a:cs typeface="+mj-cs"/>
              </a:rPr>
              <a:t> </a:t>
            </a:r>
            <a:r>
              <a:rPr lang="en-US" sz="5400" i="1" kern="1200">
                <a:solidFill>
                  <a:srgbClr val="FFFFFF"/>
                </a:solidFill>
                <a:latin typeface="+mj-lt"/>
                <a:ea typeface="+mj-ea"/>
                <a:cs typeface="+mj-cs"/>
              </a:rPr>
              <a:t>Role of Big data</a:t>
            </a:r>
            <a:endParaRPr lang="en-US" sz="5400" kern="120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7C6B1A51-A6AF-B14B-A3F7-AC0AE11D9BFF}"/>
              </a:ext>
            </a:extLst>
          </p:cNvPr>
          <p:cNvSpPr>
            <a:spLocks noGrp="1"/>
          </p:cNvSpPr>
          <p:nvPr>
            <p:ph type="body" idx="1"/>
          </p:nvPr>
        </p:nvSpPr>
        <p:spPr>
          <a:xfrm>
            <a:off x="1118215" y="4578114"/>
            <a:ext cx="5956353" cy="1247274"/>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cxnSp>
        <p:nvCxnSpPr>
          <p:cNvPr id="17" name="Straight Connector 9">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8" name="Rectangle 11">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875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1"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F0DE4A3-23CD-1645-957B-BC1A1D86057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Collection of big data</a:t>
            </a:r>
          </a:p>
        </p:txBody>
      </p:sp>
      <p:graphicFrame>
        <p:nvGraphicFramePr>
          <p:cNvPr id="22" name="Content Placeholder 2">
            <a:extLst>
              <a:ext uri="{FF2B5EF4-FFF2-40B4-BE49-F238E27FC236}">
                <a16:creationId xmlns:a16="http://schemas.microsoft.com/office/drawing/2014/main" id="{33A021C0-4091-4986-AF52-750FCD6622AB}"/>
              </a:ext>
            </a:extLst>
          </p:cNvPr>
          <p:cNvGraphicFramePr>
            <a:graphicFrameLocks noGrp="1"/>
          </p:cNvGraphicFramePr>
          <p:nvPr>
            <p:ph idx="1"/>
            <p:extLst>
              <p:ext uri="{D42A27DB-BD31-4B8C-83A1-F6EECF244321}">
                <p14:modId xmlns:p14="http://schemas.microsoft.com/office/powerpoint/2010/main" val="364583899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093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F4E260-B79D-41D8-90EB-C84807CD7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135" y="476778"/>
            <a:ext cx="7212450" cy="592065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28E6BB-F89B-4F4B-8BED-81D2BC41A4E4}"/>
              </a:ext>
            </a:extLst>
          </p:cNvPr>
          <p:cNvSpPr>
            <a:spLocks noGrp="1"/>
          </p:cNvSpPr>
          <p:nvPr>
            <p:ph type="title"/>
          </p:nvPr>
        </p:nvSpPr>
        <p:spPr>
          <a:xfrm>
            <a:off x="1118215" y="1269255"/>
            <a:ext cx="5956353" cy="3038947"/>
          </a:xfrm>
        </p:spPr>
        <p:txBody>
          <a:bodyPr vert="horz" lIns="91440" tIns="45720" rIns="91440" bIns="45720" rtlCol="0" anchor="b">
            <a:normAutofit/>
          </a:bodyPr>
          <a:lstStyle/>
          <a:p>
            <a:pPr algn="r"/>
            <a:r>
              <a:rPr lang="en-US" sz="5400" kern="1200">
                <a:solidFill>
                  <a:srgbClr val="FFFFFF"/>
                </a:solidFill>
                <a:latin typeface="+mj-lt"/>
                <a:ea typeface="+mj-ea"/>
                <a:cs typeface="+mj-cs"/>
              </a:rPr>
              <a:t> </a:t>
            </a:r>
            <a:r>
              <a:rPr lang="en-US" sz="5400" i="1" kern="1200">
                <a:solidFill>
                  <a:srgbClr val="FFFFFF"/>
                </a:solidFill>
                <a:latin typeface="+mj-lt"/>
                <a:ea typeface="+mj-ea"/>
                <a:cs typeface="+mj-cs"/>
              </a:rPr>
              <a:t>Statistics and indicators</a:t>
            </a:r>
            <a:endParaRPr lang="en-US" sz="5400" kern="1200">
              <a:solidFill>
                <a:srgbClr val="FFFFFF"/>
              </a:solidFill>
              <a:latin typeface="+mj-lt"/>
              <a:ea typeface="+mj-ea"/>
              <a:cs typeface="+mj-cs"/>
            </a:endParaRPr>
          </a:p>
        </p:txBody>
      </p:sp>
      <p:sp>
        <p:nvSpPr>
          <p:cNvPr id="3" name="Text Placeholder 2">
            <a:extLst>
              <a:ext uri="{FF2B5EF4-FFF2-40B4-BE49-F238E27FC236}">
                <a16:creationId xmlns:a16="http://schemas.microsoft.com/office/drawing/2014/main" id="{565AA73B-1CA1-624E-8B5D-F7C5F1D9F97B}"/>
              </a:ext>
            </a:extLst>
          </p:cNvPr>
          <p:cNvSpPr>
            <a:spLocks noGrp="1"/>
          </p:cNvSpPr>
          <p:nvPr>
            <p:ph type="body" idx="1"/>
          </p:nvPr>
        </p:nvSpPr>
        <p:spPr>
          <a:xfrm>
            <a:off x="1118215" y="4578114"/>
            <a:ext cx="5956353" cy="1247274"/>
          </a:xfrm>
        </p:spPr>
        <p:txBody>
          <a:bodyPr vert="horz" lIns="91440" tIns="45720" rIns="91440" bIns="45720" rtlCol="0">
            <a:normAutofit/>
          </a:bodyPr>
          <a:lstStyle/>
          <a:p>
            <a:pPr algn="r"/>
            <a:endParaRPr lang="en-US" sz="2400" kern="1200">
              <a:solidFill>
                <a:srgbClr val="FFFFFF"/>
              </a:solidFill>
              <a:latin typeface="+mn-lt"/>
              <a:ea typeface="+mn-ea"/>
              <a:cs typeface="+mn-cs"/>
            </a:endParaRPr>
          </a:p>
        </p:txBody>
      </p:sp>
      <p:cxnSp>
        <p:nvCxnSpPr>
          <p:cNvPr id="10" name="Straight Connector 9">
            <a:extLst>
              <a:ext uri="{FF2B5EF4-FFF2-40B4-BE49-F238E27FC236}">
                <a16:creationId xmlns:a16="http://schemas.microsoft.com/office/drawing/2014/main" id="{0686AD50-C6DC-4D98-A467-9AC1F3C2D8D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30880" y="4424906"/>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241208F6-8B1C-4098-9388-150BC8E447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452" y="476778"/>
            <a:ext cx="3864383" cy="5920653"/>
          </a:xfrm>
          <a:prstGeom prst="rect">
            <a:avLst/>
          </a:prstGeom>
          <a:solidFill>
            <a:srgbClr val="A6A6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8480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A052682-223F-0D48-B0B0-00FA6280297B}"/>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Role of statistics during life cycle </a:t>
            </a:r>
          </a:p>
        </p:txBody>
      </p:sp>
      <p:graphicFrame>
        <p:nvGraphicFramePr>
          <p:cNvPr id="5" name="Content Placeholder 2">
            <a:extLst>
              <a:ext uri="{FF2B5EF4-FFF2-40B4-BE49-F238E27FC236}">
                <a16:creationId xmlns:a16="http://schemas.microsoft.com/office/drawing/2014/main" id="{097224EF-8764-45A0-BBFB-54DB88FA5207}"/>
              </a:ext>
            </a:extLst>
          </p:cNvPr>
          <p:cNvGraphicFramePr>
            <a:graphicFrameLocks noGrp="1"/>
          </p:cNvGraphicFramePr>
          <p:nvPr>
            <p:ph idx="1"/>
            <p:extLst>
              <p:ext uri="{D42A27DB-BD31-4B8C-83A1-F6EECF244321}">
                <p14:modId xmlns:p14="http://schemas.microsoft.com/office/powerpoint/2010/main" val="2645297930"/>
              </p:ext>
            </p:extLst>
          </p:nvPr>
        </p:nvGraphicFramePr>
        <p:xfrm>
          <a:off x="4625164" y="876300"/>
          <a:ext cx="717697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28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3C999D7F-80A9-6E45-9106-49EC5477445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Indicators</a:t>
            </a:r>
          </a:p>
        </p:txBody>
      </p:sp>
      <p:graphicFrame>
        <p:nvGraphicFramePr>
          <p:cNvPr id="5" name="Content Placeholder 2">
            <a:extLst>
              <a:ext uri="{FF2B5EF4-FFF2-40B4-BE49-F238E27FC236}">
                <a16:creationId xmlns:a16="http://schemas.microsoft.com/office/drawing/2014/main" id="{E810B3CB-541F-41F2-96F2-5F2BD7C80565}"/>
              </a:ext>
            </a:extLst>
          </p:cNvPr>
          <p:cNvGraphicFramePr>
            <a:graphicFrameLocks noGrp="1"/>
          </p:cNvGraphicFramePr>
          <p:nvPr>
            <p:ph idx="1"/>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8004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1399</Words>
  <Application>Microsoft Macintosh PowerPoint</Application>
  <PresentationFormat>Widescreen</PresentationFormat>
  <Paragraphs>76</Paragraphs>
  <Slides>22</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Data Gathering and statistics experience from SB Programme    </vt:lpstr>
      <vt:lpstr>  Introduction  Role of Big Data   Statistics and indicators  Use of information systems for automatic gathering and verification of indicators   Post 2020 </vt:lpstr>
      <vt:lpstr>Programme/ project life cycle</vt:lpstr>
      <vt:lpstr>Introduction </vt:lpstr>
      <vt:lpstr> Role of Big data</vt:lpstr>
      <vt:lpstr>Collection of big data</vt:lpstr>
      <vt:lpstr> Statistics and indicators</vt:lpstr>
      <vt:lpstr>Role of statistics during life cycle </vt:lpstr>
      <vt:lpstr>Indicators</vt:lpstr>
      <vt:lpstr>Programme/ project logical chain </vt:lpstr>
      <vt:lpstr>Indicator’s definition/ verification</vt:lpstr>
      <vt:lpstr>State aid elements to achievement of indicators</vt:lpstr>
      <vt:lpstr>Use of information systems for automatic gathering and verification of indicators</vt:lpstr>
      <vt:lpstr>Information systems(Legal basis )</vt:lpstr>
      <vt:lpstr>Information systems (functioning)</vt:lpstr>
      <vt:lpstr>Information system (personal data protection)</vt:lpstr>
      <vt:lpstr>Information system (monitoring of indicators)</vt:lpstr>
      <vt:lpstr>Post-2020 Regional Development and Cohesion Policy: results and indicators</vt:lpstr>
      <vt:lpstr>Legal basis and guidance documents</vt:lpstr>
      <vt:lpstr>Results- general issues</vt:lpstr>
      <vt:lpstr>Results – Indicators </vt:lpstr>
      <vt:lpstr>Results – ECBM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Gathering and statistics experience from SB Programme    </dc:title>
  <dc:creator>Antanas Sabanas</dc:creator>
  <cp:lastModifiedBy>Antanas Sabanas</cp:lastModifiedBy>
  <cp:revision>1</cp:revision>
  <dcterms:created xsi:type="dcterms:W3CDTF">2019-05-28T06:13:43Z</dcterms:created>
  <dcterms:modified xsi:type="dcterms:W3CDTF">2019-05-28T06:15:55Z</dcterms:modified>
</cp:coreProperties>
</file>