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6" r:id="rId2"/>
    <p:sldMasterId id="2147483732" r:id="rId3"/>
    <p:sldMasterId id="2147483740" r:id="rId4"/>
  </p:sldMasterIdLst>
  <p:notesMasterIdLst>
    <p:notesMasterId r:id="rId18"/>
  </p:notesMasterIdLst>
  <p:handoutMasterIdLst>
    <p:handoutMasterId r:id="rId19"/>
  </p:handoutMasterIdLst>
  <p:sldIdLst>
    <p:sldId id="288" r:id="rId5"/>
    <p:sldId id="290" r:id="rId6"/>
    <p:sldId id="291" r:id="rId7"/>
    <p:sldId id="292" r:id="rId8"/>
    <p:sldId id="293" r:id="rId9"/>
    <p:sldId id="275" r:id="rId10"/>
    <p:sldId id="286" r:id="rId11"/>
    <p:sldId id="294" r:id="rId12"/>
    <p:sldId id="295" r:id="rId13"/>
    <p:sldId id="265" r:id="rId14"/>
    <p:sldId id="282" r:id="rId15"/>
    <p:sldId id="289" r:id="rId16"/>
    <p:sldId id="296" r:id="rId17"/>
  </p:sldIdLst>
  <p:sldSz cx="9144000" cy="6858000" type="screen4x3"/>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909" autoAdjust="0"/>
  </p:normalViewPr>
  <p:slideViewPr>
    <p:cSldViewPr>
      <p:cViewPr>
        <p:scale>
          <a:sx n="76" d="100"/>
          <a:sy n="76" d="100"/>
        </p:scale>
        <p:origin x="-2550" y="-28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100" d="100"/>
          <a:sy n="100" d="100"/>
        </p:scale>
        <p:origin x="-1890" y="172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62CD91-77D7-49E3-98A3-22F2325D31F6}" type="doc">
      <dgm:prSet loTypeId="urn:microsoft.com/office/officeart/2009/layout/ReverseList" loCatId="relationship" qsTypeId="urn:microsoft.com/office/officeart/2005/8/quickstyle/simple1" qsCatId="simple" csTypeId="urn:microsoft.com/office/officeart/2005/8/colors/accent6_1" csCatId="accent6" phldr="1"/>
      <dgm:spPr/>
      <dgm:t>
        <a:bodyPr/>
        <a:lstStyle/>
        <a:p>
          <a:endParaRPr lang="lt-LT"/>
        </a:p>
      </dgm:t>
    </dgm:pt>
    <dgm:pt modelId="{7001E8F9-26EB-42A4-A79F-9BA8FE4D0E85}">
      <dgm:prSet phldrT="[Text]"/>
      <dgm:spPr/>
      <dgm:t>
        <a:bodyPr/>
        <a:lstStyle/>
        <a:p>
          <a:pPr algn="ctr"/>
          <a:r>
            <a:rPr lang="en-US" b="1" dirty="0" smtClean="0"/>
            <a:t>Supply-side factors</a:t>
          </a:r>
          <a:r>
            <a:rPr lang="en-US" dirty="0" smtClean="0"/>
            <a:t>: competence of evaluators, good project management and cooperation</a:t>
          </a:r>
          <a:endParaRPr lang="lt-LT" dirty="0"/>
        </a:p>
      </dgm:t>
    </dgm:pt>
    <dgm:pt modelId="{3E1AAFEA-59AD-4A39-90EE-932AA6F83AA8}" type="parTrans" cxnId="{6E25566A-46BF-4E2B-AFC8-1A9B0EE99608}">
      <dgm:prSet/>
      <dgm:spPr/>
      <dgm:t>
        <a:bodyPr/>
        <a:lstStyle/>
        <a:p>
          <a:endParaRPr lang="lt-LT"/>
        </a:p>
      </dgm:t>
    </dgm:pt>
    <dgm:pt modelId="{52EAC2F1-6061-4203-9801-CA0AB2DC2A88}" type="sibTrans" cxnId="{6E25566A-46BF-4E2B-AFC8-1A9B0EE99608}">
      <dgm:prSet/>
      <dgm:spPr/>
      <dgm:t>
        <a:bodyPr/>
        <a:lstStyle/>
        <a:p>
          <a:endParaRPr lang="lt-LT"/>
        </a:p>
      </dgm:t>
    </dgm:pt>
    <dgm:pt modelId="{637D21EA-F25F-4FF4-BFE9-087FB0023397}">
      <dgm:prSet phldrT="[Text]"/>
      <dgm:spPr/>
      <dgm:t>
        <a:bodyPr/>
        <a:lstStyle/>
        <a:p>
          <a:pPr algn="ctr"/>
          <a:r>
            <a:rPr lang="en-US" b="1" dirty="0" smtClean="0"/>
            <a:t>Demand-side factors:</a:t>
          </a:r>
          <a:r>
            <a:rPr lang="en-US" dirty="0" smtClean="0"/>
            <a:t> </a:t>
          </a:r>
        </a:p>
        <a:p>
          <a:pPr algn="ctr"/>
          <a:r>
            <a:rPr lang="en-US" dirty="0" smtClean="0"/>
            <a:t>b</a:t>
          </a:r>
          <a:r>
            <a:rPr lang="en-US" b="0" dirty="0" smtClean="0"/>
            <a:t>etter </a:t>
          </a:r>
          <a:r>
            <a:rPr lang="lt-LT" b="0" dirty="0" smtClean="0"/>
            <a:t>techni</a:t>
          </a:r>
          <a:r>
            <a:rPr lang="en-US" b="0" dirty="0" err="1" smtClean="0"/>
            <a:t>cal</a:t>
          </a:r>
          <a:r>
            <a:rPr lang="en-US" b="0" dirty="0" smtClean="0"/>
            <a:t> specifications</a:t>
          </a:r>
          <a:r>
            <a:rPr lang="lt-LT" b="0" dirty="0" smtClean="0"/>
            <a:t>, </a:t>
          </a:r>
          <a:r>
            <a:rPr lang="en-US" b="0" dirty="0" smtClean="0"/>
            <a:t>longer project duration, better access to data</a:t>
          </a:r>
          <a:endParaRPr lang="lt-LT" b="0" dirty="0"/>
        </a:p>
      </dgm:t>
    </dgm:pt>
    <dgm:pt modelId="{8F2782C2-6CEA-419D-9ECE-207FECCB79C7}" type="parTrans" cxnId="{4DDB9471-A40A-423A-A26B-B11B0FC91D18}">
      <dgm:prSet/>
      <dgm:spPr/>
      <dgm:t>
        <a:bodyPr/>
        <a:lstStyle/>
        <a:p>
          <a:endParaRPr lang="lt-LT"/>
        </a:p>
      </dgm:t>
    </dgm:pt>
    <dgm:pt modelId="{F46B624D-04B6-4A0B-AC46-9F3D5FD28BC9}" type="sibTrans" cxnId="{4DDB9471-A40A-423A-A26B-B11B0FC91D18}">
      <dgm:prSet/>
      <dgm:spPr/>
      <dgm:t>
        <a:bodyPr/>
        <a:lstStyle/>
        <a:p>
          <a:endParaRPr lang="lt-LT"/>
        </a:p>
      </dgm:t>
    </dgm:pt>
    <dgm:pt modelId="{20C44263-455F-429D-9F4E-E64B15750834}" type="pres">
      <dgm:prSet presAssocID="{0C62CD91-77D7-49E3-98A3-22F2325D31F6}" presName="Name0" presStyleCnt="0">
        <dgm:presLayoutVars>
          <dgm:chMax val="2"/>
          <dgm:chPref val="2"/>
          <dgm:animLvl val="lvl"/>
        </dgm:presLayoutVars>
      </dgm:prSet>
      <dgm:spPr/>
      <dgm:t>
        <a:bodyPr/>
        <a:lstStyle/>
        <a:p>
          <a:endParaRPr lang="lt-LT"/>
        </a:p>
      </dgm:t>
    </dgm:pt>
    <dgm:pt modelId="{0407235E-96B6-4C4B-A77E-9A13D53360E2}" type="pres">
      <dgm:prSet presAssocID="{0C62CD91-77D7-49E3-98A3-22F2325D31F6}" presName="LeftText" presStyleLbl="revTx" presStyleIdx="0" presStyleCnt="0">
        <dgm:presLayoutVars>
          <dgm:bulletEnabled val="1"/>
        </dgm:presLayoutVars>
      </dgm:prSet>
      <dgm:spPr/>
      <dgm:t>
        <a:bodyPr/>
        <a:lstStyle/>
        <a:p>
          <a:endParaRPr lang="lt-LT"/>
        </a:p>
      </dgm:t>
    </dgm:pt>
    <dgm:pt modelId="{BCBF6F8D-B620-42D6-B1D6-83F3C8568900}" type="pres">
      <dgm:prSet presAssocID="{0C62CD91-77D7-49E3-98A3-22F2325D31F6}" presName="LeftNode" presStyleLbl="bgImgPlace1" presStyleIdx="0" presStyleCnt="2">
        <dgm:presLayoutVars>
          <dgm:chMax val="2"/>
          <dgm:chPref val="2"/>
        </dgm:presLayoutVars>
      </dgm:prSet>
      <dgm:spPr/>
      <dgm:t>
        <a:bodyPr/>
        <a:lstStyle/>
        <a:p>
          <a:endParaRPr lang="lt-LT"/>
        </a:p>
      </dgm:t>
    </dgm:pt>
    <dgm:pt modelId="{0C7F7807-FEF8-4832-9323-7AB635745BB9}" type="pres">
      <dgm:prSet presAssocID="{0C62CD91-77D7-49E3-98A3-22F2325D31F6}" presName="RightText" presStyleLbl="revTx" presStyleIdx="0" presStyleCnt="0">
        <dgm:presLayoutVars>
          <dgm:bulletEnabled val="1"/>
        </dgm:presLayoutVars>
      </dgm:prSet>
      <dgm:spPr/>
      <dgm:t>
        <a:bodyPr/>
        <a:lstStyle/>
        <a:p>
          <a:endParaRPr lang="lt-LT"/>
        </a:p>
      </dgm:t>
    </dgm:pt>
    <dgm:pt modelId="{D1618998-FEDC-4001-90A0-D7FAC0BC8895}" type="pres">
      <dgm:prSet presAssocID="{0C62CD91-77D7-49E3-98A3-22F2325D31F6}" presName="RightNode" presStyleLbl="bgImgPlace1" presStyleIdx="1" presStyleCnt="2">
        <dgm:presLayoutVars>
          <dgm:chMax val="0"/>
          <dgm:chPref val="0"/>
        </dgm:presLayoutVars>
      </dgm:prSet>
      <dgm:spPr/>
      <dgm:t>
        <a:bodyPr/>
        <a:lstStyle/>
        <a:p>
          <a:endParaRPr lang="lt-LT"/>
        </a:p>
      </dgm:t>
    </dgm:pt>
    <dgm:pt modelId="{273FAFAF-724B-45BB-9884-D67F8BD0AF73}" type="pres">
      <dgm:prSet presAssocID="{0C62CD91-77D7-49E3-98A3-22F2325D31F6}" presName="TopArrow" presStyleLbl="node1" presStyleIdx="0" presStyleCnt="2"/>
      <dgm:spPr/>
      <dgm:t>
        <a:bodyPr/>
        <a:lstStyle/>
        <a:p>
          <a:endParaRPr lang="lt-LT"/>
        </a:p>
      </dgm:t>
    </dgm:pt>
    <dgm:pt modelId="{6EF45A72-7C78-455F-8796-403E4C3CB922}" type="pres">
      <dgm:prSet presAssocID="{0C62CD91-77D7-49E3-98A3-22F2325D31F6}" presName="BottomArrow" presStyleLbl="node1" presStyleIdx="1" presStyleCnt="2"/>
      <dgm:spPr/>
      <dgm:t>
        <a:bodyPr/>
        <a:lstStyle/>
        <a:p>
          <a:endParaRPr lang="lt-LT"/>
        </a:p>
      </dgm:t>
    </dgm:pt>
  </dgm:ptLst>
  <dgm:cxnLst>
    <dgm:cxn modelId="{4DDB9471-A40A-423A-A26B-B11B0FC91D18}" srcId="{0C62CD91-77D7-49E3-98A3-22F2325D31F6}" destId="{637D21EA-F25F-4FF4-BFE9-087FB0023397}" srcOrd="1" destOrd="0" parTransId="{8F2782C2-6CEA-419D-9ECE-207FECCB79C7}" sibTransId="{F46B624D-04B6-4A0B-AC46-9F3D5FD28BC9}"/>
    <dgm:cxn modelId="{ECAD3CC5-9BE8-49BC-B5B2-63B68FE3B11C}" type="presOf" srcId="{7001E8F9-26EB-42A4-A79F-9BA8FE4D0E85}" destId="{BCBF6F8D-B620-42D6-B1D6-83F3C8568900}" srcOrd="1" destOrd="0" presId="urn:microsoft.com/office/officeart/2009/layout/ReverseList"/>
    <dgm:cxn modelId="{6E25566A-46BF-4E2B-AFC8-1A9B0EE99608}" srcId="{0C62CD91-77D7-49E3-98A3-22F2325D31F6}" destId="{7001E8F9-26EB-42A4-A79F-9BA8FE4D0E85}" srcOrd="0" destOrd="0" parTransId="{3E1AAFEA-59AD-4A39-90EE-932AA6F83AA8}" sibTransId="{52EAC2F1-6061-4203-9801-CA0AB2DC2A88}"/>
    <dgm:cxn modelId="{FA04BF14-C3EB-44D8-8D42-449466E24FD1}" type="presOf" srcId="{7001E8F9-26EB-42A4-A79F-9BA8FE4D0E85}" destId="{0407235E-96B6-4C4B-A77E-9A13D53360E2}" srcOrd="0" destOrd="0" presId="urn:microsoft.com/office/officeart/2009/layout/ReverseList"/>
    <dgm:cxn modelId="{DBA5F7B1-A6D5-4CCB-A5FC-E7386B8DEB45}" type="presOf" srcId="{637D21EA-F25F-4FF4-BFE9-087FB0023397}" destId="{D1618998-FEDC-4001-90A0-D7FAC0BC8895}" srcOrd="1" destOrd="0" presId="urn:microsoft.com/office/officeart/2009/layout/ReverseList"/>
    <dgm:cxn modelId="{89100E3A-B339-4A16-B6C5-047F6402655A}" type="presOf" srcId="{637D21EA-F25F-4FF4-BFE9-087FB0023397}" destId="{0C7F7807-FEF8-4832-9323-7AB635745BB9}" srcOrd="0" destOrd="0" presId="urn:microsoft.com/office/officeart/2009/layout/ReverseList"/>
    <dgm:cxn modelId="{CED02845-EA33-4AFB-B082-9E555E4B01FB}" type="presOf" srcId="{0C62CD91-77D7-49E3-98A3-22F2325D31F6}" destId="{20C44263-455F-429D-9F4E-E64B15750834}" srcOrd="0" destOrd="0" presId="urn:microsoft.com/office/officeart/2009/layout/ReverseList"/>
    <dgm:cxn modelId="{C9474731-30A3-4435-862F-D54BFD3CECB8}" type="presParOf" srcId="{20C44263-455F-429D-9F4E-E64B15750834}" destId="{0407235E-96B6-4C4B-A77E-9A13D53360E2}" srcOrd="0" destOrd="0" presId="urn:microsoft.com/office/officeart/2009/layout/ReverseList"/>
    <dgm:cxn modelId="{46DC5172-F59D-4C0D-B42D-3CDF7F364F80}" type="presParOf" srcId="{20C44263-455F-429D-9F4E-E64B15750834}" destId="{BCBF6F8D-B620-42D6-B1D6-83F3C8568900}" srcOrd="1" destOrd="0" presId="urn:microsoft.com/office/officeart/2009/layout/ReverseList"/>
    <dgm:cxn modelId="{E656D33E-FB75-4C7F-BB0E-5310DDD748D2}" type="presParOf" srcId="{20C44263-455F-429D-9F4E-E64B15750834}" destId="{0C7F7807-FEF8-4832-9323-7AB635745BB9}" srcOrd="2" destOrd="0" presId="urn:microsoft.com/office/officeart/2009/layout/ReverseList"/>
    <dgm:cxn modelId="{5DD14E3C-6EA4-479E-8A29-0D6D3EFCAB7F}" type="presParOf" srcId="{20C44263-455F-429D-9F4E-E64B15750834}" destId="{D1618998-FEDC-4001-90A0-D7FAC0BC8895}" srcOrd="3" destOrd="0" presId="urn:microsoft.com/office/officeart/2009/layout/ReverseList"/>
    <dgm:cxn modelId="{ACD960DD-7360-44D1-B223-9B22C2195009}" type="presParOf" srcId="{20C44263-455F-429D-9F4E-E64B15750834}" destId="{273FAFAF-724B-45BB-9884-D67F8BD0AF73}" srcOrd="4" destOrd="0" presId="urn:microsoft.com/office/officeart/2009/layout/ReverseList"/>
    <dgm:cxn modelId="{1C519DED-2681-4990-8715-76D16CFB101A}" type="presParOf" srcId="{20C44263-455F-429D-9F4E-E64B15750834}" destId="{6EF45A72-7C78-455F-8796-403E4C3CB922}" srcOrd="5" destOrd="0" presId="urn:microsoft.com/office/officeart/2009/layout/Revers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BF6F8D-B620-42D6-B1D6-83F3C8568900}">
      <dsp:nvSpPr>
        <dsp:cNvPr id="0" name=""/>
        <dsp:cNvSpPr/>
      </dsp:nvSpPr>
      <dsp:spPr>
        <a:xfrm rot="16200000">
          <a:off x="1730477" y="1374127"/>
          <a:ext cx="2909741" cy="1778160"/>
        </a:xfrm>
        <a:prstGeom prst="round2SameRect">
          <a:avLst>
            <a:gd name="adj1" fmla="val 16670"/>
            <a:gd name="adj2" fmla="val 0"/>
          </a:avLst>
        </a:prstGeom>
        <a:solidFill>
          <a:schemeClr val="accent6">
            <a:tint val="40000"/>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120650" rIns="108585" bIns="120650" numCol="1" spcCol="1270" anchor="t" anchorCtr="0">
          <a:noAutofit/>
        </a:bodyPr>
        <a:lstStyle/>
        <a:p>
          <a:pPr lvl="0" algn="ctr" defTabSz="844550">
            <a:lnSpc>
              <a:spcPct val="90000"/>
            </a:lnSpc>
            <a:spcBef>
              <a:spcPct val="0"/>
            </a:spcBef>
            <a:spcAft>
              <a:spcPct val="35000"/>
            </a:spcAft>
          </a:pPr>
          <a:r>
            <a:rPr lang="en-US" sz="1900" b="1" kern="1200" dirty="0" smtClean="0"/>
            <a:t>Supply-side factors</a:t>
          </a:r>
          <a:r>
            <a:rPr lang="en-US" sz="1900" kern="1200" dirty="0" smtClean="0"/>
            <a:t>: competence of evaluators, good project management and cooperation</a:t>
          </a:r>
          <a:endParaRPr lang="lt-LT" sz="1900" kern="1200" dirty="0"/>
        </a:p>
      </dsp:txBody>
      <dsp:txXfrm rot="5400000">
        <a:off x="2383085" y="895155"/>
        <a:ext cx="1691342" cy="2736105"/>
      </dsp:txXfrm>
    </dsp:sp>
    <dsp:sp modelId="{D1618998-FEDC-4001-90A0-D7FAC0BC8895}">
      <dsp:nvSpPr>
        <dsp:cNvPr id="0" name=""/>
        <dsp:cNvSpPr/>
      </dsp:nvSpPr>
      <dsp:spPr>
        <a:xfrm rot="5400000">
          <a:off x="3589380" y="1374127"/>
          <a:ext cx="2909741" cy="1778160"/>
        </a:xfrm>
        <a:prstGeom prst="round2SameRect">
          <a:avLst>
            <a:gd name="adj1" fmla="val 16670"/>
            <a:gd name="adj2" fmla="val 0"/>
          </a:avLst>
        </a:prstGeom>
        <a:solidFill>
          <a:schemeClr val="accent6">
            <a:tint val="40000"/>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8585" tIns="120650" rIns="72390" bIns="120650" numCol="1" spcCol="1270" anchor="t" anchorCtr="0">
          <a:noAutofit/>
        </a:bodyPr>
        <a:lstStyle/>
        <a:p>
          <a:pPr lvl="0" algn="ctr" defTabSz="844550">
            <a:lnSpc>
              <a:spcPct val="90000"/>
            </a:lnSpc>
            <a:spcBef>
              <a:spcPct val="0"/>
            </a:spcBef>
            <a:spcAft>
              <a:spcPct val="35000"/>
            </a:spcAft>
          </a:pPr>
          <a:r>
            <a:rPr lang="en-US" sz="1900" b="1" kern="1200" dirty="0" smtClean="0"/>
            <a:t>Demand-side factors:</a:t>
          </a:r>
          <a:r>
            <a:rPr lang="en-US" sz="1900" kern="1200" dirty="0" smtClean="0"/>
            <a:t> </a:t>
          </a:r>
        </a:p>
        <a:p>
          <a:pPr lvl="0" algn="ctr" defTabSz="844550">
            <a:lnSpc>
              <a:spcPct val="90000"/>
            </a:lnSpc>
            <a:spcBef>
              <a:spcPct val="0"/>
            </a:spcBef>
            <a:spcAft>
              <a:spcPct val="35000"/>
            </a:spcAft>
          </a:pPr>
          <a:r>
            <a:rPr lang="en-US" sz="1900" kern="1200" dirty="0" smtClean="0"/>
            <a:t>b</a:t>
          </a:r>
          <a:r>
            <a:rPr lang="en-US" sz="1900" b="0" kern="1200" dirty="0" smtClean="0"/>
            <a:t>etter </a:t>
          </a:r>
          <a:r>
            <a:rPr lang="lt-LT" sz="1900" b="0" kern="1200" dirty="0" smtClean="0"/>
            <a:t>techni</a:t>
          </a:r>
          <a:r>
            <a:rPr lang="en-US" sz="1900" b="0" kern="1200" dirty="0" err="1" smtClean="0"/>
            <a:t>cal</a:t>
          </a:r>
          <a:r>
            <a:rPr lang="en-US" sz="1900" b="0" kern="1200" dirty="0" smtClean="0"/>
            <a:t> specifications</a:t>
          </a:r>
          <a:r>
            <a:rPr lang="lt-LT" sz="1900" b="0" kern="1200" dirty="0" smtClean="0"/>
            <a:t>, </a:t>
          </a:r>
          <a:r>
            <a:rPr lang="en-US" sz="1900" b="0" kern="1200" dirty="0" smtClean="0"/>
            <a:t>longer project duration, better access to data</a:t>
          </a:r>
          <a:endParaRPr lang="lt-LT" sz="1900" b="0" kern="1200" dirty="0"/>
        </a:p>
      </dsp:txBody>
      <dsp:txXfrm rot="-5400000">
        <a:off x="4155170" y="895155"/>
        <a:ext cx="1691342" cy="2736105"/>
      </dsp:txXfrm>
    </dsp:sp>
    <dsp:sp modelId="{273FAFAF-724B-45BB-9884-D67F8BD0AF73}">
      <dsp:nvSpPr>
        <dsp:cNvPr id="0" name=""/>
        <dsp:cNvSpPr/>
      </dsp:nvSpPr>
      <dsp:spPr>
        <a:xfrm>
          <a:off x="3185166" y="0"/>
          <a:ext cx="1858903" cy="1858813"/>
        </a:xfrm>
        <a:prstGeom prst="circularArrow">
          <a:avLst>
            <a:gd name="adj1" fmla="val 12500"/>
            <a:gd name="adj2" fmla="val 1142322"/>
            <a:gd name="adj3" fmla="val 20457678"/>
            <a:gd name="adj4" fmla="val 10800000"/>
            <a:gd name="adj5" fmla="val 125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F45A72-7C78-455F-8796-403E4C3CB922}">
      <dsp:nvSpPr>
        <dsp:cNvPr id="0" name=""/>
        <dsp:cNvSpPr/>
      </dsp:nvSpPr>
      <dsp:spPr>
        <a:xfrm rot="10800000">
          <a:off x="3185166" y="2667149"/>
          <a:ext cx="1858903" cy="1858813"/>
        </a:xfrm>
        <a:prstGeom prst="circularArrow">
          <a:avLst>
            <a:gd name="adj1" fmla="val 12500"/>
            <a:gd name="adj2" fmla="val 1142322"/>
            <a:gd name="adj3" fmla="val 20457678"/>
            <a:gd name="adj4" fmla="val 10800000"/>
            <a:gd name="adj5" fmla="val 125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lt-LT"/>
          </a:p>
        </p:txBody>
      </p:sp>
      <p:sp>
        <p:nvSpPr>
          <p:cNvPr id="3" name="Datos vietos rezervavimo ženklas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B71ABFF-AC06-4507-88BB-3FD3380684A8}" type="datetimeFigureOut">
              <a:rPr lang="lt-LT" smtClean="0"/>
              <a:t>2019-05-24</a:t>
            </a:fld>
            <a:endParaRPr lang="lt-LT"/>
          </a:p>
        </p:txBody>
      </p:sp>
      <p:sp>
        <p:nvSpPr>
          <p:cNvPr id="4" name="Poraštės vietos rezervavimo ženklas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lt-LT"/>
          </a:p>
        </p:txBody>
      </p:sp>
      <p:sp>
        <p:nvSpPr>
          <p:cNvPr id="5" name="Skaidrės numerio vietos rezervavimo ženklas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91B26E8-AFDF-4014-A374-B607283C9997}" type="slidenum">
              <a:rPr lang="lt-LT" smtClean="0"/>
              <a:t>‹#›</a:t>
            </a:fld>
            <a:endParaRPr lang="lt-LT"/>
          </a:p>
        </p:txBody>
      </p:sp>
    </p:spTree>
    <p:extLst>
      <p:ext uri="{BB962C8B-B14F-4D97-AF65-F5344CB8AC3E}">
        <p14:creationId xmlns:p14="http://schemas.microsoft.com/office/powerpoint/2010/main" val="3007073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lt-LT"/>
          </a:p>
        </p:txBody>
      </p:sp>
      <p:sp>
        <p:nvSpPr>
          <p:cNvPr id="3" name="Datos vietos rezervavimo ženklas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F4FB74-9E93-43FB-8662-C6BADF6A9B43}" type="datetimeFigureOut">
              <a:rPr lang="lt-LT" smtClean="0"/>
              <a:t>2019-05-24</a:t>
            </a:fld>
            <a:endParaRPr lang="lt-LT"/>
          </a:p>
        </p:txBody>
      </p:sp>
      <p:sp>
        <p:nvSpPr>
          <p:cNvPr id="4" name="Skaidrės vaizdo vietos rezervavimo ženkla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lt-LT"/>
          </a:p>
        </p:txBody>
      </p:sp>
      <p:sp>
        <p:nvSpPr>
          <p:cNvPr id="5" name="Pastabų vietos rezervavimo ženkl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6" name="Poraštės vietos rezervavimo ženklas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lt-LT"/>
          </a:p>
        </p:txBody>
      </p:sp>
      <p:sp>
        <p:nvSpPr>
          <p:cNvPr id="7" name="Skaidrės numerio vietos rezervavimo ženklas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27F52D-0D9F-4BE1-91B5-9281650B6CB7}" type="slidenum">
              <a:rPr lang="lt-LT" smtClean="0"/>
              <a:t>‹#›</a:t>
            </a:fld>
            <a:endParaRPr lang="lt-LT"/>
          </a:p>
        </p:txBody>
      </p:sp>
    </p:spTree>
    <p:extLst>
      <p:ext uri="{BB962C8B-B14F-4D97-AF65-F5344CB8AC3E}">
        <p14:creationId xmlns:p14="http://schemas.microsoft.com/office/powerpoint/2010/main" val="1836620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1:notes"/>
          <p:cNvSpPr>
            <a:spLocks noGrp="1" noRot="1" noChangeAspect="1"/>
          </p:cNvSpPr>
          <p:nvPr>
            <p:ph type="sldImg" idx="2"/>
          </p:nvPr>
        </p:nvSpPr>
        <p:spPr>
          <a:xfrm>
            <a:off x="1370013" y="1141413"/>
            <a:ext cx="4117975" cy="3087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1:notes"/>
          <p:cNvSpPr txBox="1">
            <a:spLocks noGrp="1"/>
          </p:cNvSpPr>
          <p:nvPr>
            <p:ph type="body" idx="1"/>
          </p:nvPr>
        </p:nvSpPr>
        <p:spPr>
          <a:xfrm>
            <a:off x="685800" y="4400551"/>
            <a:ext cx="5486400" cy="360045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94" name="Google Shape;94;p1:notes"/>
          <p:cNvSpPr txBox="1">
            <a:spLocks noGrp="1"/>
          </p:cNvSpPr>
          <p:nvPr>
            <p:ph type="sldNum" idx="12"/>
          </p:nvPr>
        </p:nvSpPr>
        <p:spPr>
          <a:xfrm>
            <a:off x="3884613" y="8685215"/>
            <a:ext cx="2971800" cy="458786"/>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a:xfrm>
            <a:off x="1143000" y="685800"/>
            <a:ext cx="4572000" cy="3429000"/>
          </a:xfrm>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10"/>
          </p:nvPr>
        </p:nvSpPr>
        <p:spPr/>
        <p:txBody>
          <a:bodyPr/>
          <a:lstStyle/>
          <a:p>
            <a:fld id="{0727F52D-0D9F-4BE1-91B5-9281650B6CB7}" type="slidenum">
              <a:rPr lang="lt-LT" smtClean="0"/>
              <a:t>10</a:t>
            </a:fld>
            <a:endParaRPr lang="lt-LT"/>
          </a:p>
        </p:txBody>
      </p:sp>
    </p:spTree>
    <p:extLst>
      <p:ext uri="{BB962C8B-B14F-4D97-AF65-F5344CB8AC3E}">
        <p14:creationId xmlns:p14="http://schemas.microsoft.com/office/powerpoint/2010/main" val="21999475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a:xfrm>
            <a:off x="1143000" y="685800"/>
            <a:ext cx="4572000" cy="3429000"/>
          </a:xfrm>
        </p:spPr>
      </p:sp>
      <p:sp>
        <p:nvSpPr>
          <p:cNvPr id="3" name="Pastabų vietos rezervavimo ženklas 2"/>
          <p:cNvSpPr>
            <a:spLocks noGrp="1"/>
          </p:cNvSpPr>
          <p:nvPr>
            <p:ph type="body" idx="1"/>
          </p:nvPr>
        </p:nvSpPr>
        <p:spPr/>
        <p:txBody>
          <a:bodyPr/>
          <a:lstStyle/>
          <a:p>
            <a:pPr marL="375601" indent="-375601" defTabSz="1003184" eaLnBrk="1" hangingPunct="1">
              <a:spcBef>
                <a:spcPct val="20000"/>
              </a:spcBef>
              <a:buClrTx/>
              <a:buSzTx/>
              <a:buFont typeface="Arial" charset="0"/>
              <a:buChar char="•"/>
              <a:defRPr/>
            </a:pPr>
            <a:endParaRPr lang="en-GB" altLang="lt-LT" sz="1100" b="1" dirty="0" smtClean="0">
              <a:solidFill>
                <a:srgbClr val="1F497D"/>
              </a:solidFill>
              <a:latin typeface="Times New Roman" panose="02020603050405020304" pitchFamily="18" charset="0"/>
              <a:cs typeface="Times New Roman" panose="02020603050405020304" pitchFamily="18" charset="0"/>
            </a:endParaRPr>
          </a:p>
          <a:p>
            <a:pPr marL="375601" indent="-375601" defTabSz="1003184" eaLnBrk="1" hangingPunct="1">
              <a:spcBef>
                <a:spcPct val="20000"/>
              </a:spcBef>
              <a:buClrTx/>
              <a:buSzTx/>
              <a:buFont typeface="Arial" charset="0"/>
              <a:buChar char="•"/>
              <a:defRPr/>
            </a:pPr>
            <a:endParaRPr lang="en-GB" altLang="lt-LT" sz="1100" b="1" dirty="0" smtClean="0">
              <a:solidFill>
                <a:srgbClr val="1F497D"/>
              </a:solidFill>
              <a:latin typeface="Times New Roman" panose="02020603050405020304" pitchFamily="18" charset="0"/>
              <a:cs typeface="Times New Roman" panose="02020603050405020304" pitchFamily="18" charset="0"/>
            </a:endParaRPr>
          </a:p>
          <a:p>
            <a:pPr marL="375601" indent="-375601" defTabSz="1003184" eaLnBrk="1" hangingPunct="1">
              <a:spcBef>
                <a:spcPct val="20000"/>
              </a:spcBef>
              <a:buClrTx/>
              <a:buSzTx/>
              <a:buFont typeface="Arial" charset="0"/>
              <a:buChar char="•"/>
              <a:defRPr/>
            </a:pPr>
            <a:r>
              <a:rPr lang="en-GB" altLang="lt-LT" sz="1100" b="1" dirty="0" smtClean="0">
                <a:solidFill>
                  <a:srgbClr val="1F497D"/>
                </a:solidFill>
                <a:latin typeface="Times New Roman" panose="02020603050405020304" pitchFamily="18" charset="0"/>
                <a:cs typeface="Times New Roman" panose="02020603050405020304" pitchFamily="18" charset="0"/>
              </a:rPr>
              <a:t>Evaluation society</a:t>
            </a:r>
          </a:p>
          <a:p>
            <a:pPr marL="375601" indent="-375601" defTabSz="1003184" eaLnBrk="1" hangingPunct="1">
              <a:spcBef>
                <a:spcPct val="20000"/>
              </a:spcBef>
              <a:buClrTx/>
              <a:buSzTx/>
              <a:buFont typeface="Arial" charset="0"/>
              <a:buChar char="•"/>
              <a:defRPr/>
            </a:pPr>
            <a:r>
              <a:rPr lang="en-GB" altLang="lt-LT" sz="1100" b="1" dirty="0" smtClean="0">
                <a:solidFill>
                  <a:srgbClr val="1F497D"/>
                </a:solidFill>
                <a:latin typeface="Times New Roman" panose="02020603050405020304" pitchFamily="18" charset="0"/>
                <a:cs typeface="Times New Roman" panose="02020603050405020304" pitchFamily="18" charset="0"/>
              </a:rPr>
              <a:t>The </a:t>
            </a:r>
            <a:r>
              <a:rPr lang="en-GB" altLang="lt-LT" sz="1100" b="1" dirty="0" smtClean="0">
                <a:solidFill>
                  <a:srgbClr val="1F497D"/>
                </a:solidFill>
                <a:latin typeface="Times New Roman" panose="02020603050405020304" pitchFamily="18" charset="0"/>
                <a:cs typeface="Times New Roman" panose="02020603050405020304" pitchFamily="18" charset="0"/>
              </a:rPr>
              <a:t>supply-side of evaluation became competitive enough during 2007-2013</a:t>
            </a:r>
            <a:r>
              <a:rPr lang="en-GB" altLang="lt-LT" sz="1100" dirty="0" smtClean="0">
                <a:solidFill>
                  <a:prstClr val="black"/>
                </a:solidFill>
                <a:latin typeface="Times New Roman" panose="02020603050405020304" pitchFamily="18" charset="0"/>
                <a:cs typeface="Times New Roman" panose="02020603050405020304" pitchFamily="18" charset="0"/>
              </a:rPr>
              <a:t>: </a:t>
            </a:r>
          </a:p>
          <a:p>
            <a:pPr marL="814591" lvl="1" indent="-312206" defTabSz="1003184" eaLnBrk="1" hangingPunct="1">
              <a:spcBef>
                <a:spcPct val="20000"/>
              </a:spcBef>
              <a:buSzTx/>
              <a:buFont typeface="Arial" charset="0"/>
              <a:buChar char="–"/>
              <a:defRPr/>
            </a:pPr>
            <a:r>
              <a:rPr lang="en-GB" altLang="lt-LT" sz="1100" dirty="0" smtClean="0">
                <a:solidFill>
                  <a:prstClr val="black"/>
                </a:solidFill>
                <a:latin typeface="Times New Roman" panose="02020603050405020304" pitchFamily="18" charset="0"/>
                <a:cs typeface="Times New Roman" panose="02020603050405020304" pitchFamily="18" charset="0"/>
              </a:rPr>
              <a:t>About 15 evaluation service providers.</a:t>
            </a:r>
          </a:p>
          <a:p>
            <a:pPr marL="814591" lvl="1" indent="-312206" defTabSz="1003184" eaLnBrk="1" hangingPunct="1">
              <a:spcBef>
                <a:spcPct val="20000"/>
              </a:spcBef>
              <a:buSzTx/>
              <a:buFont typeface="Arial" charset="0"/>
              <a:buChar char="–"/>
              <a:defRPr/>
            </a:pPr>
            <a:r>
              <a:rPr lang="en-GB" altLang="lt-LT" sz="1100" dirty="0" smtClean="0">
                <a:solidFill>
                  <a:prstClr val="black"/>
                </a:solidFill>
                <a:latin typeface="Times New Roman" panose="02020603050405020304" pitchFamily="18" charset="0"/>
                <a:cs typeface="Times New Roman" panose="02020603050405020304" pitchFamily="18" charset="0"/>
              </a:rPr>
              <a:t>On an average 3 proposals in evaluation service tenders.</a:t>
            </a:r>
          </a:p>
          <a:p>
            <a:pPr marL="814591" lvl="1" indent="-312206" defTabSz="1003184" eaLnBrk="1" hangingPunct="1">
              <a:spcBef>
                <a:spcPct val="20000"/>
              </a:spcBef>
              <a:buSzTx/>
              <a:buFont typeface="Arial" charset="0"/>
              <a:buChar char="–"/>
              <a:defRPr/>
            </a:pPr>
            <a:r>
              <a:rPr lang="en-GB" altLang="lt-LT" sz="1100" dirty="0" smtClean="0">
                <a:solidFill>
                  <a:prstClr val="black"/>
                </a:solidFill>
                <a:latin typeface="Times New Roman" panose="02020603050405020304" pitchFamily="18" charset="0"/>
                <a:cs typeface="Times New Roman" panose="02020603050405020304" pitchFamily="18" charset="0"/>
              </a:rPr>
              <a:t>Higher-quality and more detailed proposals.</a:t>
            </a:r>
          </a:p>
          <a:p>
            <a:pPr marL="375601" indent="-375601" defTabSz="1003184" eaLnBrk="1" hangingPunct="1">
              <a:spcBef>
                <a:spcPct val="20000"/>
              </a:spcBef>
              <a:buClrTx/>
              <a:buSzTx/>
              <a:buFont typeface="Arial" charset="0"/>
              <a:buChar char="•"/>
              <a:defRPr/>
            </a:pPr>
            <a:r>
              <a:rPr lang="en-GB" altLang="lt-LT" sz="1100" b="1" dirty="0" smtClean="0">
                <a:solidFill>
                  <a:prstClr val="black"/>
                </a:solidFill>
                <a:latin typeface="Times New Roman" panose="02020603050405020304" pitchFamily="18" charset="0"/>
                <a:cs typeface="Times New Roman" panose="02020603050405020304" pitchFamily="18" charset="0"/>
              </a:rPr>
              <a:t>Rarely, but still occurring not so good quality proposals and evaluations</a:t>
            </a:r>
            <a:r>
              <a:rPr lang="lt-LT" altLang="lt-LT" sz="1100" b="1" dirty="0" smtClean="0">
                <a:solidFill>
                  <a:prstClr val="black"/>
                </a:solidFill>
                <a:latin typeface="Times New Roman" panose="02020603050405020304" pitchFamily="18" charset="0"/>
                <a:cs typeface="Times New Roman" panose="02020603050405020304" pitchFamily="18" charset="0"/>
              </a:rPr>
              <a:t>, </a:t>
            </a:r>
            <a:r>
              <a:rPr lang="lt-LT" altLang="lt-LT" sz="1100" b="1" dirty="0" err="1" smtClean="0">
                <a:solidFill>
                  <a:prstClr val="black"/>
                </a:solidFill>
                <a:latin typeface="Times New Roman" panose="02020603050405020304" pitchFamily="18" charset="0"/>
                <a:cs typeface="Times New Roman" panose="02020603050405020304" pitchFamily="18" charset="0"/>
              </a:rPr>
              <a:t>too</a:t>
            </a:r>
            <a:r>
              <a:rPr lang="lt-LT" altLang="lt-LT" sz="1100" b="1" dirty="0" smtClean="0">
                <a:solidFill>
                  <a:prstClr val="black"/>
                </a:solidFill>
                <a:latin typeface="Times New Roman" panose="02020603050405020304" pitchFamily="18" charset="0"/>
                <a:cs typeface="Times New Roman" panose="02020603050405020304" pitchFamily="18" charset="0"/>
              </a:rPr>
              <a:t>.</a:t>
            </a:r>
          </a:p>
          <a:p>
            <a:pPr marL="191761" indent="-191761">
              <a:defRPr/>
            </a:pPr>
            <a:endParaRPr lang="lt-LT" sz="1100" dirty="0" smtClean="0">
              <a:latin typeface="Times New Roman" panose="02020603050405020304" pitchFamily="18" charset="0"/>
              <a:cs typeface="Times New Roman" panose="02020603050405020304" pitchFamily="18" charset="0"/>
            </a:endParaRPr>
          </a:p>
          <a:p>
            <a:endParaRPr lang="lt-LT" dirty="0"/>
          </a:p>
        </p:txBody>
      </p:sp>
      <p:sp>
        <p:nvSpPr>
          <p:cNvPr id="4" name="Skaidrės numerio vietos rezervavimo ženklas 3"/>
          <p:cNvSpPr>
            <a:spLocks noGrp="1"/>
          </p:cNvSpPr>
          <p:nvPr>
            <p:ph type="sldNum" sz="quarter" idx="10"/>
          </p:nvPr>
        </p:nvSpPr>
        <p:spPr/>
        <p:txBody>
          <a:bodyPr/>
          <a:lstStyle/>
          <a:p>
            <a:fld id="{0727F52D-0D9F-4BE1-91B5-9281650B6CB7}" type="slidenum">
              <a:rPr lang="lt-LT" smtClean="0">
                <a:solidFill>
                  <a:prstClr val="black"/>
                </a:solidFill>
              </a:rPr>
              <a:pPr/>
              <a:t>11</a:t>
            </a:fld>
            <a:endParaRPr lang="lt-LT">
              <a:solidFill>
                <a:prstClr val="black"/>
              </a:solidFill>
            </a:endParaRPr>
          </a:p>
        </p:txBody>
      </p:sp>
    </p:spTree>
    <p:extLst>
      <p:ext uri="{BB962C8B-B14F-4D97-AF65-F5344CB8AC3E}">
        <p14:creationId xmlns:p14="http://schemas.microsoft.com/office/powerpoint/2010/main" val="21999475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a:xfrm>
            <a:off x="1143000" y="685800"/>
            <a:ext cx="4572000" cy="3429000"/>
          </a:xfrm>
        </p:spPr>
      </p:sp>
      <p:sp>
        <p:nvSpPr>
          <p:cNvPr id="3" name="Pastabų vietos rezervavimo ženklas 2"/>
          <p:cNvSpPr>
            <a:spLocks noGrp="1"/>
          </p:cNvSpPr>
          <p:nvPr>
            <p:ph type="body" idx="1"/>
          </p:nvPr>
        </p:nvSpPr>
        <p:spPr/>
        <p:txBody>
          <a:bodyPr/>
          <a:lstStyle/>
          <a:p>
            <a:r>
              <a:rPr lang="lt-LT" altLang="lt-LT" dirty="0" err="1"/>
              <a:t>Evaluation</a:t>
            </a:r>
            <a:r>
              <a:rPr lang="lt-LT" altLang="lt-LT" dirty="0"/>
              <a:t> </a:t>
            </a:r>
            <a:r>
              <a:rPr lang="lt-LT" altLang="lt-LT" dirty="0" err="1"/>
              <a:t>plan</a:t>
            </a:r>
            <a:r>
              <a:rPr lang="lt-LT" altLang="lt-LT" dirty="0"/>
              <a:t> </a:t>
            </a:r>
            <a:r>
              <a:rPr lang="lt-LT" altLang="lt-LT" dirty="0" err="1"/>
              <a:t>is</a:t>
            </a:r>
            <a:r>
              <a:rPr lang="lt-LT" altLang="lt-LT" dirty="0"/>
              <a:t> </a:t>
            </a:r>
            <a:r>
              <a:rPr lang="lt-LT" altLang="lt-LT" dirty="0" err="1"/>
              <a:t>an</a:t>
            </a:r>
            <a:r>
              <a:rPr lang="lt-LT" altLang="lt-LT" dirty="0"/>
              <a:t> </a:t>
            </a:r>
            <a:r>
              <a:rPr lang="lt-LT" altLang="lt-LT" dirty="0" err="1"/>
              <a:t>Evaluation</a:t>
            </a:r>
            <a:r>
              <a:rPr lang="lt-LT" altLang="lt-LT" dirty="0"/>
              <a:t> </a:t>
            </a:r>
            <a:r>
              <a:rPr lang="lt-LT" altLang="lt-LT" dirty="0" err="1"/>
              <a:t>Strategy</a:t>
            </a:r>
            <a:r>
              <a:rPr lang="lt-LT" altLang="lt-LT" dirty="0"/>
              <a:t> </a:t>
            </a:r>
            <a:r>
              <a:rPr lang="lt-LT" altLang="lt-LT" dirty="0" err="1"/>
              <a:t>for</a:t>
            </a:r>
            <a:r>
              <a:rPr lang="lt-LT" altLang="lt-LT" dirty="0"/>
              <a:t> 2014-2020 </a:t>
            </a:r>
            <a:r>
              <a:rPr lang="lt-LT" altLang="lt-LT" dirty="0" err="1"/>
              <a:t>programming</a:t>
            </a:r>
            <a:r>
              <a:rPr lang="lt-LT" altLang="lt-LT" dirty="0"/>
              <a:t> </a:t>
            </a:r>
            <a:r>
              <a:rPr lang="lt-LT" altLang="lt-LT" dirty="0" err="1"/>
              <a:t>period</a:t>
            </a:r>
            <a:r>
              <a:rPr lang="lt-LT" altLang="lt-LT" dirty="0"/>
              <a:t>.</a:t>
            </a:r>
          </a:p>
          <a:p>
            <a:r>
              <a:rPr lang="lt-LT" altLang="lt-LT" b="1" dirty="0" err="1"/>
              <a:t>About</a:t>
            </a:r>
            <a:r>
              <a:rPr lang="lt-LT" altLang="lt-LT" b="1" dirty="0"/>
              <a:t> 70 </a:t>
            </a:r>
            <a:r>
              <a:rPr lang="lt-LT" altLang="lt-LT" b="1" dirty="0" err="1"/>
              <a:t>evaluations</a:t>
            </a:r>
            <a:r>
              <a:rPr lang="lt-LT" altLang="lt-LT" b="1" dirty="0"/>
              <a:t> are </a:t>
            </a:r>
            <a:r>
              <a:rPr lang="lt-LT" altLang="lt-LT" b="1" dirty="0" err="1"/>
              <a:t>planned</a:t>
            </a:r>
            <a:r>
              <a:rPr lang="lt-LT" altLang="lt-LT" b="1" dirty="0"/>
              <a:t> to </a:t>
            </a:r>
            <a:r>
              <a:rPr lang="lt-LT" altLang="lt-LT" b="1" dirty="0" err="1"/>
              <a:t>carry</a:t>
            </a:r>
            <a:r>
              <a:rPr lang="lt-LT" altLang="lt-LT" b="1" dirty="0"/>
              <a:t> </a:t>
            </a:r>
            <a:r>
              <a:rPr lang="lt-LT" altLang="lt-LT" b="1" dirty="0" err="1"/>
              <a:t>out</a:t>
            </a:r>
            <a:r>
              <a:rPr lang="lt-LT" altLang="lt-LT" b="1" dirty="0"/>
              <a:t> </a:t>
            </a:r>
            <a:r>
              <a:rPr lang="lt-LT" altLang="lt-LT" dirty="0" err="1"/>
              <a:t>acording</a:t>
            </a:r>
            <a:r>
              <a:rPr lang="lt-LT" altLang="lt-LT" dirty="0"/>
              <a:t> </a:t>
            </a:r>
            <a:r>
              <a:rPr lang="lt-LT" altLang="lt-LT" dirty="0" err="1"/>
              <a:t>the</a:t>
            </a:r>
            <a:r>
              <a:rPr lang="lt-LT" altLang="lt-LT" dirty="0"/>
              <a:t> </a:t>
            </a:r>
            <a:r>
              <a:rPr lang="lt-LT" altLang="lt-LT" dirty="0" err="1"/>
              <a:t>Plan</a:t>
            </a:r>
            <a:r>
              <a:rPr lang="lt-LT" altLang="lt-LT" dirty="0"/>
              <a:t>. </a:t>
            </a:r>
            <a:r>
              <a:rPr lang="lt-LT" altLang="lt-LT" dirty="0" err="1"/>
              <a:t>About</a:t>
            </a:r>
            <a:r>
              <a:rPr lang="lt-LT" altLang="lt-LT" dirty="0"/>
              <a:t> 40 – </a:t>
            </a:r>
            <a:r>
              <a:rPr lang="lt-LT" altLang="lt-LT" dirty="0" err="1"/>
              <a:t>impact</a:t>
            </a:r>
            <a:r>
              <a:rPr lang="lt-LT" altLang="lt-LT" dirty="0"/>
              <a:t> </a:t>
            </a:r>
            <a:r>
              <a:rPr lang="lt-LT" altLang="lt-LT" dirty="0" err="1"/>
              <a:t>evaluations</a:t>
            </a:r>
            <a:r>
              <a:rPr lang="lt-LT" altLang="lt-LT" dirty="0"/>
              <a:t>;  </a:t>
            </a:r>
            <a:r>
              <a:rPr lang="lt-LT" altLang="lt-LT" dirty="0" err="1"/>
              <a:t>about</a:t>
            </a:r>
            <a:r>
              <a:rPr lang="lt-LT" altLang="lt-LT" dirty="0"/>
              <a:t> 15 – </a:t>
            </a:r>
            <a:r>
              <a:rPr lang="lt-LT" altLang="lt-LT" dirty="0" err="1"/>
              <a:t>interim</a:t>
            </a:r>
            <a:r>
              <a:rPr lang="lt-LT" altLang="lt-LT" dirty="0"/>
              <a:t> </a:t>
            </a:r>
            <a:r>
              <a:rPr lang="lt-LT" altLang="lt-LT" dirty="0" err="1"/>
              <a:t>evaluations</a:t>
            </a:r>
            <a:r>
              <a:rPr lang="lt-LT" altLang="lt-LT" dirty="0"/>
              <a:t>, </a:t>
            </a:r>
            <a:r>
              <a:rPr lang="lt-LT" altLang="lt-LT" dirty="0" err="1"/>
              <a:t>in</a:t>
            </a:r>
            <a:r>
              <a:rPr lang="lt-LT" altLang="lt-LT" dirty="0"/>
              <a:t> </a:t>
            </a:r>
            <a:r>
              <a:rPr lang="lt-LT" altLang="lt-LT" dirty="0" err="1"/>
              <a:t>which</a:t>
            </a:r>
            <a:r>
              <a:rPr lang="lt-LT" altLang="lt-LT" dirty="0"/>
              <a:t> </a:t>
            </a:r>
            <a:r>
              <a:rPr lang="lt-LT" altLang="lt-LT" dirty="0" err="1"/>
              <a:t>will</a:t>
            </a:r>
            <a:r>
              <a:rPr lang="lt-LT" altLang="lt-LT" dirty="0"/>
              <a:t> be </a:t>
            </a:r>
            <a:r>
              <a:rPr lang="lt-LT" altLang="lt-LT" dirty="0" err="1"/>
              <a:t>assesed</a:t>
            </a:r>
            <a:r>
              <a:rPr lang="lt-LT" altLang="lt-LT" dirty="0"/>
              <a:t> </a:t>
            </a:r>
            <a:r>
              <a:rPr lang="lt-LT" altLang="lt-LT" dirty="0" err="1"/>
              <a:t>progress</a:t>
            </a:r>
            <a:r>
              <a:rPr lang="lt-LT" altLang="lt-LT" dirty="0"/>
              <a:t> </a:t>
            </a:r>
            <a:r>
              <a:rPr lang="lt-LT" altLang="lt-LT" dirty="0" err="1"/>
              <a:t>of</a:t>
            </a:r>
            <a:r>
              <a:rPr lang="lt-LT" altLang="lt-LT" dirty="0"/>
              <a:t> </a:t>
            </a:r>
            <a:r>
              <a:rPr lang="lt-LT" altLang="lt-LT" dirty="0" err="1"/>
              <a:t>implementtaion</a:t>
            </a:r>
            <a:r>
              <a:rPr lang="lt-LT" altLang="lt-LT" dirty="0"/>
              <a:t> </a:t>
            </a:r>
            <a:r>
              <a:rPr lang="lt-LT" altLang="lt-LT" dirty="0" err="1"/>
              <a:t>of</a:t>
            </a:r>
            <a:r>
              <a:rPr lang="lt-LT" altLang="lt-LT" dirty="0"/>
              <a:t> OP. </a:t>
            </a:r>
          </a:p>
          <a:p>
            <a:r>
              <a:rPr lang="en-US" dirty="0" smtClean="0"/>
              <a:t>6</a:t>
            </a:r>
            <a:r>
              <a:rPr lang="lt-LT" dirty="0" smtClean="0"/>
              <a:t> </a:t>
            </a:r>
            <a:r>
              <a:rPr lang="lt-LT" dirty="0" err="1" smtClean="0"/>
              <a:t>annual</a:t>
            </a:r>
            <a:r>
              <a:rPr lang="lt-LT" dirty="0" smtClean="0"/>
              <a:t> </a:t>
            </a:r>
            <a:r>
              <a:rPr lang="lt-LT" dirty="0" err="1" smtClean="0"/>
              <a:t>evaluation</a:t>
            </a:r>
            <a:r>
              <a:rPr lang="lt-LT" dirty="0" smtClean="0"/>
              <a:t> </a:t>
            </a:r>
            <a:r>
              <a:rPr lang="lt-LT" dirty="0" err="1" smtClean="0"/>
              <a:t>plans</a:t>
            </a:r>
            <a:r>
              <a:rPr lang="lt-LT" dirty="0" smtClean="0"/>
              <a:t> are </a:t>
            </a:r>
            <a:r>
              <a:rPr lang="lt-LT" dirty="0" err="1" smtClean="0"/>
              <a:t>approved</a:t>
            </a:r>
            <a:r>
              <a:rPr lang="lt-LT" dirty="0" smtClean="0"/>
              <a:t>.</a:t>
            </a:r>
            <a:endParaRPr lang="en-US" dirty="0" smtClean="0"/>
          </a:p>
          <a:p>
            <a:endParaRPr lang="lt-LT" dirty="0"/>
          </a:p>
        </p:txBody>
      </p:sp>
      <p:sp>
        <p:nvSpPr>
          <p:cNvPr id="4" name="Skaidrės numerio vietos rezervavimo ženklas 3"/>
          <p:cNvSpPr>
            <a:spLocks noGrp="1"/>
          </p:cNvSpPr>
          <p:nvPr>
            <p:ph type="sldNum" sz="quarter" idx="10"/>
          </p:nvPr>
        </p:nvSpPr>
        <p:spPr/>
        <p:txBody>
          <a:bodyPr/>
          <a:lstStyle/>
          <a:p>
            <a:fld id="{0727F52D-0D9F-4BE1-91B5-9281650B6CB7}" type="slidenum">
              <a:rPr lang="lt-LT" smtClean="0"/>
              <a:t>12</a:t>
            </a:fld>
            <a:endParaRPr lang="lt-LT"/>
          </a:p>
        </p:txBody>
      </p:sp>
    </p:spTree>
    <p:extLst>
      <p:ext uri="{BB962C8B-B14F-4D97-AF65-F5344CB8AC3E}">
        <p14:creationId xmlns:p14="http://schemas.microsoft.com/office/powerpoint/2010/main" val="21999475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3:notes"/>
          <p:cNvSpPr>
            <a:spLocks noGrp="1" noRot="1" noChangeAspect="1"/>
          </p:cNvSpPr>
          <p:nvPr>
            <p:ph type="sldImg" idx="2"/>
          </p:nvPr>
        </p:nvSpPr>
        <p:spPr>
          <a:xfrm>
            <a:off x="1370013" y="1141413"/>
            <a:ext cx="4117975" cy="3087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3:notes"/>
          <p:cNvSpPr txBox="1">
            <a:spLocks noGrp="1"/>
          </p:cNvSpPr>
          <p:nvPr>
            <p:ph type="body" idx="1"/>
          </p:nvPr>
        </p:nvSpPr>
        <p:spPr>
          <a:xfrm>
            <a:off x="685800" y="4400551"/>
            <a:ext cx="5486400" cy="360045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1" name="Google Shape;121;p3:notes"/>
          <p:cNvSpPr txBox="1">
            <a:spLocks noGrp="1"/>
          </p:cNvSpPr>
          <p:nvPr>
            <p:ph type="sldNum" idx="12"/>
          </p:nvPr>
        </p:nvSpPr>
        <p:spPr>
          <a:xfrm>
            <a:off x="3884613" y="8685215"/>
            <a:ext cx="2971800" cy="458786"/>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13</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10"/>
          </p:nvPr>
        </p:nvSpPr>
        <p:spPr/>
        <p:txBody>
          <a:bodyPr/>
          <a:lstStyle/>
          <a:p>
            <a:fld id="{0727F52D-0D9F-4BE1-91B5-9281650B6CB7}" type="slidenum">
              <a:rPr lang="lt-LT" smtClean="0"/>
              <a:t>2</a:t>
            </a:fld>
            <a:endParaRPr lang="lt-LT"/>
          </a:p>
        </p:txBody>
      </p:sp>
    </p:spTree>
    <p:extLst>
      <p:ext uri="{BB962C8B-B14F-4D97-AF65-F5344CB8AC3E}">
        <p14:creationId xmlns:p14="http://schemas.microsoft.com/office/powerpoint/2010/main" val="2641613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a:xfrm>
            <a:off x="1143000" y="685800"/>
            <a:ext cx="4572000" cy="3429000"/>
          </a:xfrm>
        </p:spPr>
      </p:sp>
      <p:sp>
        <p:nvSpPr>
          <p:cNvPr id="3" name="Pastabų vietos rezervavimo ženklas 2"/>
          <p:cNvSpPr>
            <a:spLocks noGrp="1"/>
          </p:cNvSpPr>
          <p:nvPr>
            <p:ph type="body" idx="1"/>
          </p:nvPr>
        </p:nvSpPr>
        <p:spPr/>
        <p:txBody>
          <a:bodyPr/>
          <a:lstStyle/>
          <a:p>
            <a:pPr algn="just">
              <a:lnSpc>
                <a:spcPct val="80000"/>
              </a:lnSpc>
              <a:spcBef>
                <a:spcPct val="40000"/>
              </a:spcBef>
              <a:defRPr/>
            </a:pPr>
            <a:r>
              <a:rPr lang="en-GB" altLang="lt-LT" sz="1400" dirty="0" smtClean="0">
                <a:solidFill>
                  <a:schemeClr val="accent4">
                    <a:lumMod val="10000"/>
                  </a:schemeClr>
                </a:solidFill>
                <a:cs typeface="Times New Roman" panose="02020603050405020304" pitchFamily="18" charset="0"/>
              </a:rPr>
              <a:t>The EU regulations establish general principles and provisions of evaluation; </a:t>
            </a:r>
          </a:p>
          <a:p>
            <a:pPr algn="just">
              <a:lnSpc>
                <a:spcPct val="80000"/>
              </a:lnSpc>
              <a:spcBef>
                <a:spcPct val="40000"/>
              </a:spcBef>
              <a:defRPr/>
            </a:pPr>
            <a:r>
              <a:rPr lang="en-GB" altLang="lt-LT" sz="1400" dirty="0" smtClean="0">
                <a:solidFill>
                  <a:schemeClr val="accent4">
                    <a:lumMod val="10000"/>
                  </a:schemeClr>
                </a:solidFill>
                <a:cs typeface="Times New Roman" panose="02020603050405020304" pitchFamily="18" charset="0"/>
              </a:rPr>
              <a:t>National legal acts define the institutional set-up and responsibilities for evaluation as well as the process of evaluation planning and implementation;</a:t>
            </a:r>
          </a:p>
          <a:p>
            <a:pPr>
              <a:defRPr/>
            </a:pPr>
            <a:r>
              <a:rPr lang="en-GB" altLang="lt-LT" sz="1400" dirty="0" smtClean="0">
                <a:solidFill>
                  <a:schemeClr val="accent4">
                    <a:lumMod val="10000"/>
                  </a:schemeClr>
                </a:solidFill>
                <a:cs typeface="Times New Roman" panose="02020603050405020304" pitchFamily="18" charset="0"/>
              </a:rPr>
              <a:t>The EU Structural Funds evaluation system is based on central steering from the </a:t>
            </a:r>
            <a:r>
              <a:rPr lang="en-GB" altLang="lt-LT" sz="1400" dirty="0" err="1" smtClean="0">
                <a:solidFill>
                  <a:schemeClr val="accent4">
                    <a:lumMod val="10000"/>
                  </a:schemeClr>
                </a:solidFill>
                <a:cs typeface="Times New Roman" panose="02020603050405020304" pitchFamily="18" charset="0"/>
              </a:rPr>
              <a:t>MoF</a:t>
            </a:r>
            <a:r>
              <a:rPr lang="en-GB" altLang="lt-LT" sz="1400" dirty="0" smtClean="0">
                <a:solidFill>
                  <a:schemeClr val="accent4">
                    <a:lumMod val="10000"/>
                  </a:schemeClr>
                </a:solidFill>
                <a:cs typeface="Times New Roman" panose="02020603050405020304" pitchFamily="18" charset="0"/>
              </a:rPr>
              <a:t> and active involvement of the intermediate institutions (the ministries and other state institutions). </a:t>
            </a:r>
          </a:p>
          <a:p>
            <a:r>
              <a:rPr lang="en-GB" sz="1200" b="1" kern="1200" dirty="0" smtClean="0">
                <a:solidFill>
                  <a:schemeClr val="tx1"/>
                </a:solidFill>
                <a:effectLst/>
                <a:latin typeface="+mn-lt"/>
                <a:ea typeface="+mn-ea"/>
                <a:cs typeface="+mn-cs"/>
              </a:rPr>
              <a:t>Evaluation system in Lithuania: a centralised approach</a:t>
            </a:r>
            <a:endParaRPr lang="lt-LT"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During the 2007-2013 programming period, Lithuania developed and put into operation a centralised system for the planning and coordination of evaluation of EU investments. It has been slightly modified in the period of 2014-2020. The system ensures the consistent and systematised evaluation of EU investments and the collection of evidence relevant for decision-making. The scheme provided below shows the actors and their roles in the Lithuanian evaluation system. </a:t>
            </a:r>
            <a:endParaRPr lang="lt-LT"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Evaluation activities of the 2014-2020 programming period were planned and are carried out in accordance with a general evaluation plan for 2014-2020. To implement this plan, annual evaluation plans are being developed and implemented. They specify responsible institutions, specific evaluation and evaluation capacity building projects (incl. their main objectives, methods suggested and data available, main products), relevant timeframes and financial allocation.</a:t>
            </a:r>
            <a:endParaRPr lang="lt-LT"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Ministry of Finance is a Managing Authority, which plays a central role in planning and coordinating evaluations, and commissions a major part (about half) of all evaluations. Other ministries act as intermediate bodies and contribute to the implementation of annual evaluation plans (Ministries of the Environment, the Interior, Health, Education and Science, Social Security and Labour, Transport and Communications and the Information Society Development Committee. In the 2014-2020 period, this function is also performed by the Ministry of Culture and the Ministry of Energy).</a:t>
            </a:r>
            <a:endParaRPr lang="lt-LT" sz="1200" kern="1200" dirty="0" smtClean="0">
              <a:solidFill>
                <a:schemeClr val="tx1"/>
              </a:solidFill>
              <a:effectLst/>
              <a:latin typeface="+mn-lt"/>
              <a:ea typeface="+mn-ea"/>
              <a:cs typeface="+mn-cs"/>
            </a:endParaRPr>
          </a:p>
          <a:p>
            <a:pPr algn="just"/>
            <a:endParaRPr lang="en-US" sz="1400" dirty="0"/>
          </a:p>
        </p:txBody>
      </p:sp>
      <p:sp>
        <p:nvSpPr>
          <p:cNvPr id="4" name="Skaidrės numerio vietos rezervavimo ženklas 3"/>
          <p:cNvSpPr>
            <a:spLocks noGrp="1"/>
          </p:cNvSpPr>
          <p:nvPr>
            <p:ph type="sldNum" sz="quarter" idx="10"/>
          </p:nvPr>
        </p:nvSpPr>
        <p:spPr/>
        <p:txBody>
          <a:bodyPr/>
          <a:lstStyle/>
          <a:p>
            <a:fld id="{278577B4-B866-4EA0-AD22-55C985E3B5E0}" type="slidenum">
              <a:rPr lang="lt-LT" smtClean="0">
                <a:solidFill>
                  <a:prstClr val="black"/>
                </a:solidFill>
              </a:rPr>
              <a:pPr/>
              <a:t>3</a:t>
            </a:fld>
            <a:endParaRPr lang="lt-LT">
              <a:solidFill>
                <a:prstClr val="black"/>
              </a:solidFill>
            </a:endParaRPr>
          </a:p>
        </p:txBody>
      </p:sp>
    </p:spTree>
    <p:extLst>
      <p:ext uri="{BB962C8B-B14F-4D97-AF65-F5344CB8AC3E}">
        <p14:creationId xmlns:p14="http://schemas.microsoft.com/office/powerpoint/2010/main" val="771384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10"/>
          </p:nvPr>
        </p:nvSpPr>
        <p:spPr/>
        <p:txBody>
          <a:bodyPr/>
          <a:lstStyle/>
          <a:p>
            <a:fld id="{0727F52D-0D9F-4BE1-91B5-9281650B6CB7}" type="slidenum">
              <a:rPr lang="lt-LT" smtClean="0"/>
              <a:t>4</a:t>
            </a:fld>
            <a:endParaRPr lang="lt-LT"/>
          </a:p>
        </p:txBody>
      </p:sp>
    </p:spTree>
    <p:extLst>
      <p:ext uri="{BB962C8B-B14F-4D97-AF65-F5344CB8AC3E}">
        <p14:creationId xmlns:p14="http://schemas.microsoft.com/office/powerpoint/2010/main" val="985297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10"/>
          </p:nvPr>
        </p:nvSpPr>
        <p:spPr/>
        <p:txBody>
          <a:bodyPr/>
          <a:lstStyle/>
          <a:p>
            <a:fld id="{0727F52D-0D9F-4BE1-91B5-9281650B6CB7}" type="slidenum">
              <a:rPr lang="lt-LT" smtClean="0"/>
              <a:t>5</a:t>
            </a:fld>
            <a:endParaRPr lang="lt-LT"/>
          </a:p>
        </p:txBody>
      </p:sp>
    </p:spTree>
    <p:extLst>
      <p:ext uri="{BB962C8B-B14F-4D97-AF65-F5344CB8AC3E}">
        <p14:creationId xmlns:p14="http://schemas.microsoft.com/office/powerpoint/2010/main" val="2045711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10"/>
          </p:nvPr>
        </p:nvSpPr>
        <p:spPr/>
        <p:txBody>
          <a:bodyPr/>
          <a:lstStyle/>
          <a:p>
            <a:fld id="{0727F52D-0D9F-4BE1-91B5-9281650B6CB7}" type="slidenum">
              <a:rPr lang="lt-LT" smtClean="0"/>
              <a:t>6</a:t>
            </a:fld>
            <a:endParaRPr lang="lt-LT"/>
          </a:p>
        </p:txBody>
      </p:sp>
    </p:spTree>
    <p:extLst>
      <p:ext uri="{BB962C8B-B14F-4D97-AF65-F5344CB8AC3E}">
        <p14:creationId xmlns:p14="http://schemas.microsoft.com/office/powerpoint/2010/main" val="1842988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An important role is played by the Evaluation Coordination Group (ECG) in the Lithuanian evaluation system. The real value of the ECG comes with the development and consideration of annual evaluation plans as well as discussions on relevant evaluation themes, scope of evaluations, budget and other issues.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It functions also as a learning network. </a:t>
            </a:r>
            <a:r>
              <a:rPr lang="en-GB" sz="1200" kern="1200" dirty="0" smtClean="0">
                <a:solidFill>
                  <a:schemeClr val="tx1"/>
                </a:solidFill>
                <a:effectLst/>
                <a:latin typeface="+mn-lt"/>
                <a:ea typeface="+mn-ea"/>
                <a:cs typeface="+mn-cs"/>
              </a:rPr>
              <a:t>Institutions can learn about evaluations planned and implemented by other institutions. It helps to prevent the duplication of evaluations and identify evaluation themes, which are relevant for several or all institutions. The format of the ECG proved to be successful as an evaluation monitoring working group initiated by the Ministry of Finance, which often covers the issues relevant for different institutions.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Moreover, the </a:t>
            </a:r>
            <a:r>
              <a:rPr lang="en-GB" sz="1200" b="1" kern="1200" dirty="0" smtClean="0">
                <a:solidFill>
                  <a:schemeClr val="tx1"/>
                </a:solidFill>
                <a:effectLst/>
                <a:latin typeface="+mn-lt"/>
                <a:ea typeface="+mn-ea"/>
                <a:cs typeface="+mn-cs"/>
              </a:rPr>
              <a:t>ECG was the main target group of most of the evaluation capacity building measures. Since 2014 its composition has been expanded: currently it involves both the representatives from the ministries and implementing bodies.</a:t>
            </a:r>
            <a:endParaRPr lang="lt-LT" sz="1200" b="1" kern="1200" dirty="0" smtClean="0">
              <a:solidFill>
                <a:schemeClr val="tx1"/>
              </a:solidFill>
              <a:effectLst/>
              <a:latin typeface="+mn-lt"/>
              <a:ea typeface="+mn-ea"/>
              <a:cs typeface="+mn-cs"/>
            </a:endParaRPr>
          </a:p>
          <a:p>
            <a:endParaRPr lang="lt-LT" dirty="0"/>
          </a:p>
        </p:txBody>
      </p:sp>
      <p:sp>
        <p:nvSpPr>
          <p:cNvPr id="4" name="Skaidrės numerio vietos rezervavimo ženklas 3"/>
          <p:cNvSpPr>
            <a:spLocks noGrp="1"/>
          </p:cNvSpPr>
          <p:nvPr>
            <p:ph type="sldNum" sz="quarter" idx="10"/>
          </p:nvPr>
        </p:nvSpPr>
        <p:spPr/>
        <p:txBody>
          <a:bodyPr/>
          <a:lstStyle/>
          <a:p>
            <a:fld id="{0727F52D-0D9F-4BE1-91B5-9281650B6CB7}" type="slidenum">
              <a:rPr lang="lt-LT" smtClean="0"/>
              <a:t>7</a:t>
            </a:fld>
            <a:endParaRPr lang="lt-LT"/>
          </a:p>
        </p:txBody>
      </p:sp>
    </p:spTree>
    <p:extLst>
      <p:ext uri="{BB962C8B-B14F-4D97-AF65-F5344CB8AC3E}">
        <p14:creationId xmlns:p14="http://schemas.microsoft.com/office/powerpoint/2010/main" val="18429884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eaLnBrk="1" hangingPunct="1">
              <a:buFont typeface="Wingdings" pitchFamily="2" charset="2"/>
              <a:buNone/>
              <a:defRPr/>
            </a:pPr>
            <a:endParaRPr lang="en-US" sz="1200" b="1" i="1" kern="1200" dirty="0" smtClean="0">
              <a:solidFill>
                <a:schemeClr val="tx1"/>
              </a:solidFill>
              <a:effectLst/>
              <a:latin typeface="+mn-lt"/>
              <a:ea typeface="+mn-ea"/>
              <a:cs typeface="+mn-cs"/>
            </a:endParaRPr>
          </a:p>
          <a:p>
            <a:pPr eaLnBrk="1" hangingPunct="1">
              <a:buFont typeface="Wingdings" pitchFamily="2" charset="2"/>
              <a:buChar char="ü"/>
              <a:defRPr/>
            </a:pPr>
            <a:r>
              <a:rPr lang="lt-LT" sz="1200" b="1" i="1" kern="1200" dirty="0" err="1" smtClean="0">
                <a:solidFill>
                  <a:schemeClr val="tx1"/>
                </a:solidFill>
                <a:effectLst/>
                <a:latin typeface="+mn-lt"/>
                <a:ea typeface="+mn-ea"/>
                <a:cs typeface="+mn-cs"/>
              </a:rPr>
              <a:t>Improvement</a:t>
            </a:r>
            <a:r>
              <a:rPr lang="lt-LT" sz="1200" b="1" i="1" kern="1200" dirty="0" smtClean="0">
                <a:solidFill>
                  <a:schemeClr val="tx1"/>
                </a:solidFill>
                <a:effectLst/>
                <a:latin typeface="+mn-lt"/>
                <a:ea typeface="+mn-ea"/>
                <a:cs typeface="+mn-cs"/>
              </a:rPr>
              <a:t> </a:t>
            </a:r>
            <a:r>
              <a:rPr lang="lt-LT" sz="1200" b="1" i="1" kern="1200" dirty="0" err="1" smtClean="0">
                <a:solidFill>
                  <a:schemeClr val="tx1"/>
                </a:solidFill>
                <a:effectLst/>
                <a:latin typeface="+mn-lt"/>
                <a:ea typeface="+mn-ea"/>
                <a:cs typeface="+mn-cs"/>
              </a:rPr>
              <a:t>of</a:t>
            </a:r>
            <a:r>
              <a:rPr lang="lt-LT" sz="1200" b="1" i="1" kern="1200" dirty="0" smtClean="0">
                <a:solidFill>
                  <a:schemeClr val="tx1"/>
                </a:solidFill>
                <a:effectLst/>
                <a:latin typeface="+mn-lt"/>
                <a:ea typeface="+mn-ea"/>
                <a:cs typeface="+mn-cs"/>
              </a:rPr>
              <a:t> </a:t>
            </a:r>
            <a:r>
              <a:rPr lang="lt-LT" sz="1200" b="1" i="1" kern="1200" dirty="0" err="1" smtClean="0">
                <a:solidFill>
                  <a:schemeClr val="tx1"/>
                </a:solidFill>
                <a:effectLst/>
                <a:latin typeface="+mn-lt"/>
                <a:ea typeface="+mn-ea"/>
                <a:cs typeface="+mn-cs"/>
              </a:rPr>
              <a:t>evaluation</a:t>
            </a:r>
            <a:r>
              <a:rPr lang="lt-LT" sz="1200" b="1" i="1" kern="1200" dirty="0" smtClean="0">
                <a:solidFill>
                  <a:schemeClr val="tx1"/>
                </a:solidFill>
                <a:effectLst/>
                <a:latin typeface="+mn-lt"/>
                <a:ea typeface="+mn-ea"/>
                <a:cs typeface="+mn-cs"/>
              </a:rPr>
              <a:t> </a:t>
            </a:r>
            <a:r>
              <a:rPr lang="lt-LT" sz="1200" b="1" i="1" kern="1200" dirty="0" err="1" smtClean="0">
                <a:solidFill>
                  <a:schemeClr val="tx1"/>
                </a:solidFill>
                <a:effectLst/>
                <a:latin typeface="+mn-lt"/>
                <a:ea typeface="+mn-ea"/>
                <a:cs typeface="+mn-cs"/>
              </a:rPr>
              <a:t>quality</a:t>
            </a:r>
            <a:r>
              <a:rPr lang="lt-LT" sz="1200" b="1" i="1" kern="1200" dirty="0" smtClean="0">
                <a:solidFill>
                  <a:schemeClr val="tx1"/>
                </a:solidFill>
                <a:effectLst/>
                <a:latin typeface="+mn-lt"/>
                <a:ea typeface="+mn-ea"/>
                <a:cs typeface="+mn-cs"/>
              </a:rPr>
              <a:t>.  </a:t>
            </a:r>
            <a:r>
              <a:rPr lang="lt-LT" sz="1200" b="0" i="0" kern="1200" dirty="0" err="1" smtClean="0">
                <a:solidFill>
                  <a:schemeClr val="tx1"/>
                </a:solidFill>
                <a:effectLst/>
                <a:latin typeface="+mn-lt"/>
                <a:ea typeface="+mn-ea"/>
                <a:cs typeface="+mn-cs"/>
              </a:rPr>
              <a:t>The</a:t>
            </a:r>
            <a:r>
              <a:rPr lang="lt-LT" sz="1200" b="0" i="0" kern="1200" dirty="0" smtClean="0">
                <a:solidFill>
                  <a:schemeClr val="tx1"/>
                </a:solidFill>
                <a:effectLst/>
                <a:latin typeface="+mn-lt"/>
                <a:ea typeface="+mn-ea"/>
                <a:cs typeface="+mn-cs"/>
              </a:rPr>
              <a:t> </a:t>
            </a:r>
            <a:r>
              <a:rPr lang="lt-LT" sz="1200" b="0" i="0" kern="1200" dirty="0" err="1" smtClean="0">
                <a:solidFill>
                  <a:schemeClr val="tx1"/>
                </a:solidFill>
                <a:effectLst/>
                <a:latin typeface="+mn-lt"/>
                <a:ea typeface="+mn-ea"/>
                <a:cs typeface="+mn-cs"/>
              </a:rPr>
              <a:t>measures</a:t>
            </a:r>
            <a:r>
              <a:rPr lang="lt-LT" sz="1200" b="0" i="0" kern="1200" dirty="0" smtClean="0">
                <a:solidFill>
                  <a:schemeClr val="tx1"/>
                </a:solidFill>
                <a:effectLst/>
                <a:latin typeface="+mn-lt"/>
                <a:ea typeface="+mn-ea"/>
                <a:cs typeface="+mn-cs"/>
              </a:rPr>
              <a:t>  i</a:t>
            </a:r>
            <a:r>
              <a:rPr lang="en-GB" sz="1200" b="0" i="0" kern="1200" dirty="0" smtClean="0">
                <a:solidFill>
                  <a:schemeClr val="tx1"/>
                </a:solidFill>
                <a:effectLst/>
                <a:latin typeface="+mn-lt"/>
                <a:ea typeface="+mn-ea"/>
                <a:cs typeface="+mn-cs"/>
              </a:rPr>
              <a:t>n </a:t>
            </a:r>
            <a:r>
              <a:rPr lang="en-GB" sz="1200" kern="1200" dirty="0" smtClean="0">
                <a:solidFill>
                  <a:schemeClr val="tx1"/>
                </a:solidFill>
                <a:effectLst/>
                <a:latin typeface="+mn-lt"/>
                <a:ea typeface="+mn-ea"/>
                <a:cs typeface="+mn-cs"/>
              </a:rPr>
              <a:t>order to reinforce the quality of evaluation reports </a:t>
            </a:r>
            <a:r>
              <a:rPr lang="lt-LT" sz="1200" kern="1200" dirty="0" smtClean="0">
                <a:solidFill>
                  <a:schemeClr val="tx1"/>
                </a:solidFill>
                <a:effectLst/>
                <a:latin typeface="+mn-lt"/>
                <a:ea typeface="+mn-ea"/>
                <a:cs typeface="+mn-cs"/>
              </a:rPr>
              <a:t>are </a:t>
            </a:r>
            <a:r>
              <a:rPr lang="lt-LT" sz="1200" kern="1200" dirty="0" err="1" smtClean="0">
                <a:solidFill>
                  <a:schemeClr val="tx1"/>
                </a:solidFill>
                <a:effectLst/>
                <a:latin typeface="+mn-lt"/>
                <a:ea typeface="+mn-ea"/>
                <a:cs typeface="+mn-cs"/>
              </a:rPr>
              <a:t>as</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follows</a:t>
            </a:r>
            <a:r>
              <a:rPr lang="en-GB" sz="1200" kern="1200" dirty="0" smtClean="0">
                <a:solidFill>
                  <a:schemeClr val="tx1"/>
                </a:solidFill>
                <a:effectLst/>
                <a:latin typeface="+mn-lt"/>
                <a:ea typeface="+mn-ea"/>
                <a:cs typeface="+mn-cs"/>
              </a:rPr>
              <a:t>:  </a:t>
            </a:r>
            <a:r>
              <a:rPr lang="en-GB" sz="1200" i="1" kern="1200" dirty="0" smtClean="0">
                <a:solidFill>
                  <a:schemeClr val="tx1"/>
                </a:solidFill>
                <a:effectLst/>
                <a:latin typeface="+mn-lt"/>
                <a:ea typeface="+mn-ea"/>
                <a:cs typeface="+mn-cs"/>
              </a:rPr>
              <a:t>(</a:t>
            </a:r>
            <a:r>
              <a:rPr lang="en-GB" sz="1200" i="1" kern="1200" dirty="0" err="1" smtClean="0">
                <a:solidFill>
                  <a:schemeClr val="tx1"/>
                </a:solidFill>
                <a:effectLst/>
                <a:latin typeface="+mn-lt"/>
                <a:ea typeface="+mn-ea"/>
                <a:cs typeface="+mn-cs"/>
              </a:rPr>
              <a:t>i</a:t>
            </a:r>
            <a:r>
              <a:rPr lang="en-GB" sz="1200" i="1" kern="1200" dirty="0" smtClean="0">
                <a:solidFill>
                  <a:schemeClr val="tx1"/>
                </a:solidFill>
                <a:effectLst/>
                <a:latin typeface="+mn-lt"/>
                <a:ea typeface="+mn-ea"/>
                <a:cs typeface="+mn-cs"/>
              </a:rPr>
              <a:t>)</a:t>
            </a:r>
            <a:r>
              <a:rPr lang="en-GB" sz="1200" kern="1200" dirty="0" smtClean="0">
                <a:solidFill>
                  <a:schemeClr val="tx1"/>
                </a:solidFill>
                <a:effectLst/>
                <a:latin typeface="+mn-lt"/>
                <a:ea typeface="+mn-ea"/>
                <a:cs typeface="+mn-cs"/>
              </a:rPr>
              <a:t> </a:t>
            </a:r>
            <a:r>
              <a:rPr lang="en-GB" sz="1200" b="0" dirty="0" smtClean="0">
                <a:latin typeface="Times New Roman" pitchFamily="18" charset="0"/>
                <a:cs typeface="Times New Roman" pitchFamily="18" charset="0"/>
              </a:rPr>
              <a:t>Drafting and structuring the Terms of Reference</a:t>
            </a:r>
            <a:r>
              <a:rPr lang="lt-LT" sz="1200" b="0" dirty="0" smtClean="0">
                <a:latin typeface="Times New Roman" pitchFamily="18" charset="0"/>
                <a:cs typeface="Times New Roman" pitchFamily="18" charset="0"/>
              </a:rPr>
              <a:t> </a:t>
            </a:r>
            <a:r>
              <a:rPr lang="lt-LT" sz="1200" b="0" dirty="0" err="1" smtClean="0">
                <a:latin typeface="Times New Roman" pitchFamily="18" charset="0"/>
                <a:cs typeface="Times New Roman" pitchFamily="18" charset="0"/>
              </a:rPr>
              <a:t>with</a:t>
            </a:r>
            <a:r>
              <a:rPr lang="lt-LT" sz="1200" b="0" dirty="0" smtClean="0">
                <a:latin typeface="Times New Roman" pitchFamily="18" charset="0"/>
                <a:cs typeface="Times New Roman" pitchFamily="18" charset="0"/>
              </a:rPr>
              <a:t> </a:t>
            </a:r>
            <a:r>
              <a:rPr lang="lt-LT" sz="1200" b="0" dirty="0" err="1" smtClean="0">
                <a:latin typeface="Times New Roman" pitchFamily="18" charset="0"/>
                <a:cs typeface="Times New Roman" pitchFamily="18" charset="0"/>
              </a:rPr>
              <a:t>clear</a:t>
            </a:r>
            <a:r>
              <a:rPr lang="en-GB" sz="1200" b="0" dirty="0" smtClean="0">
                <a:latin typeface="Times New Roman" pitchFamily="18" charset="0"/>
                <a:cs typeface="Times New Roman" pitchFamily="18" charset="0"/>
              </a:rPr>
              <a:t> evaluation aims, objectives, criteria and </a:t>
            </a:r>
            <a:r>
              <a:rPr lang="lt-LT" sz="1200" b="0" dirty="0" err="1" smtClean="0">
                <a:latin typeface="Times New Roman" pitchFamily="18" charset="0"/>
                <a:cs typeface="Times New Roman" pitchFamily="18" charset="0"/>
              </a:rPr>
              <a:t>evaluation</a:t>
            </a:r>
            <a:r>
              <a:rPr lang="lt-LT" sz="1200" b="0" dirty="0" smtClean="0">
                <a:latin typeface="Times New Roman" pitchFamily="18" charset="0"/>
                <a:cs typeface="Times New Roman" pitchFamily="18" charset="0"/>
              </a:rPr>
              <a:t> </a:t>
            </a:r>
            <a:r>
              <a:rPr lang="lt-LT" sz="1200" b="0" dirty="0" err="1" smtClean="0">
                <a:latin typeface="Times New Roman" pitchFamily="18" charset="0"/>
                <a:cs typeface="Times New Roman" pitchFamily="18" charset="0"/>
              </a:rPr>
              <a:t>questions</a:t>
            </a:r>
            <a:r>
              <a:rPr lang="lt-LT" sz="1200" b="0" dirty="0" smtClean="0">
                <a:latin typeface="Times New Roman" pitchFamily="18" charset="0"/>
                <a:cs typeface="Times New Roman" pitchFamily="18" charset="0"/>
              </a:rPr>
              <a:t>; </a:t>
            </a:r>
            <a:r>
              <a:rPr lang="en-GB" sz="1200" i="1" kern="1200" dirty="0" smtClean="0">
                <a:solidFill>
                  <a:schemeClr val="tx1"/>
                </a:solidFill>
                <a:effectLst/>
                <a:latin typeface="+mn-lt"/>
                <a:ea typeface="+mn-ea"/>
                <a:cs typeface="+mn-cs"/>
              </a:rPr>
              <a:t>(ii)</a:t>
            </a:r>
            <a:r>
              <a:rPr lang="en-GB" sz="1200" kern="1200" dirty="0" smtClean="0">
                <a:solidFill>
                  <a:schemeClr val="tx1"/>
                </a:solidFill>
                <a:effectLst/>
                <a:latin typeface="+mn-lt"/>
                <a:ea typeface="+mn-ea"/>
                <a:cs typeface="+mn-cs"/>
              </a:rPr>
              <a:t> use terms of reference and public procurement requirements as quality assurance tools</a:t>
            </a:r>
            <a:r>
              <a:rPr lang="lt-LT" sz="1200" kern="1200" dirty="0" smtClean="0">
                <a:solidFill>
                  <a:schemeClr val="tx1"/>
                </a:solidFill>
                <a:effectLst/>
                <a:latin typeface="+mn-lt"/>
                <a:ea typeface="+mn-ea"/>
                <a:cs typeface="+mn-cs"/>
              </a:rPr>
              <a:t> </a:t>
            </a:r>
            <a:r>
              <a:rPr lang="en-GB" sz="1200" i="1" kern="1200" dirty="0" smtClean="0">
                <a:solidFill>
                  <a:schemeClr val="tx1"/>
                </a:solidFill>
                <a:effectLst/>
                <a:latin typeface="+mn-lt"/>
                <a:ea typeface="+mn-ea"/>
                <a:cs typeface="+mn-cs"/>
              </a:rPr>
              <a:t>(iii)</a:t>
            </a:r>
            <a:r>
              <a:rPr lang="en-GB" sz="1200" kern="1200" dirty="0" smtClean="0">
                <a:solidFill>
                  <a:schemeClr val="tx1"/>
                </a:solidFill>
                <a:effectLst/>
                <a:latin typeface="+mn-lt"/>
                <a:ea typeface="+mn-ea"/>
                <a:cs typeface="+mn-cs"/>
              </a:rPr>
              <a:t> take a systematic approach to assessing quality of evaluation reports and </a:t>
            </a:r>
            <a:r>
              <a:rPr lang="lt-LT" sz="1200" b="0" dirty="0" smtClean="0">
                <a:latin typeface="Times New Roman" pitchFamily="18" charset="0"/>
                <a:cs typeface="Times New Roman" pitchFamily="18" charset="0"/>
              </a:rPr>
              <a:t>a</a:t>
            </a:r>
            <a:r>
              <a:rPr lang="en-GB" sz="1200" b="0" dirty="0" smtClean="0">
                <a:latin typeface="Times New Roman" pitchFamily="18" charset="0"/>
                <a:cs typeface="Times New Roman" pitchFamily="18" charset="0"/>
              </a:rPr>
              <a:t>plying quality control measures </a:t>
            </a:r>
            <a:r>
              <a:rPr lang="en-GB" sz="1200" i="1" kern="1200" dirty="0" smtClean="0">
                <a:solidFill>
                  <a:schemeClr val="tx1"/>
                </a:solidFill>
                <a:effectLst/>
                <a:latin typeface="+mn-lt"/>
                <a:ea typeface="+mn-ea"/>
                <a:cs typeface="+mn-cs"/>
              </a:rPr>
              <a:t>(iv) </a:t>
            </a:r>
            <a:r>
              <a:rPr lang="en-GB" sz="1200" kern="1200" dirty="0" smtClean="0">
                <a:solidFill>
                  <a:schemeClr val="tx1"/>
                </a:solidFill>
                <a:effectLst/>
                <a:latin typeface="+mn-lt"/>
                <a:ea typeface="+mn-ea"/>
                <a:cs typeface="+mn-cs"/>
              </a:rPr>
              <a:t>build evaluation capacity through small-scale internal</a:t>
            </a:r>
            <a:r>
              <a:rPr lang="lt-LT" sz="1200" kern="1200" dirty="0" smtClean="0">
                <a:solidFill>
                  <a:schemeClr val="tx1"/>
                </a:solidFill>
                <a:effectLst/>
                <a:latin typeface="+mn-lt"/>
                <a:ea typeface="+mn-ea"/>
                <a:cs typeface="+mn-cs"/>
              </a:rPr>
              <a:t>/</a:t>
            </a:r>
            <a:r>
              <a:rPr lang="lt-LT" sz="1200" kern="1200" dirty="0" err="1" smtClean="0">
                <a:solidFill>
                  <a:schemeClr val="tx1"/>
                </a:solidFill>
                <a:effectLst/>
                <a:latin typeface="+mn-lt"/>
                <a:ea typeface="+mn-ea"/>
                <a:cs typeface="+mn-cs"/>
              </a:rPr>
              <a:t>participatory</a:t>
            </a:r>
            <a:r>
              <a:rPr lang="en-GB" sz="1200" kern="1200" dirty="0" smtClean="0">
                <a:solidFill>
                  <a:schemeClr val="tx1"/>
                </a:solidFill>
                <a:effectLst/>
                <a:latin typeface="+mn-lt"/>
                <a:ea typeface="+mn-ea"/>
                <a:cs typeface="+mn-cs"/>
              </a:rPr>
              <a:t> evaluations.</a:t>
            </a:r>
            <a:endParaRPr lang="lt-LT"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lt-LT" sz="1200" b="1" i="1" kern="1200" dirty="0" err="1" smtClean="0">
                <a:solidFill>
                  <a:schemeClr val="tx1"/>
                </a:solidFill>
                <a:effectLst/>
                <a:latin typeface="+mn-lt"/>
                <a:ea typeface="+mn-ea"/>
                <a:cs typeface="+mn-cs"/>
              </a:rPr>
              <a:t>Strengthening</a:t>
            </a:r>
            <a:r>
              <a:rPr lang="lt-LT" sz="1200" b="1" i="1" kern="1200" dirty="0" smtClean="0">
                <a:solidFill>
                  <a:schemeClr val="tx1"/>
                </a:solidFill>
                <a:effectLst/>
                <a:latin typeface="+mn-lt"/>
                <a:ea typeface="+mn-ea"/>
                <a:cs typeface="+mn-cs"/>
              </a:rPr>
              <a:t> </a:t>
            </a:r>
            <a:r>
              <a:rPr lang="lt-LT" sz="1200" b="1" i="1" kern="1200" dirty="0" err="1" smtClean="0">
                <a:solidFill>
                  <a:schemeClr val="tx1"/>
                </a:solidFill>
                <a:effectLst/>
                <a:latin typeface="+mn-lt"/>
                <a:ea typeface="+mn-ea"/>
                <a:cs typeface="+mn-cs"/>
              </a:rPr>
              <a:t>of</a:t>
            </a:r>
            <a:r>
              <a:rPr lang="lt-LT" sz="1200" b="1" i="1" kern="1200" dirty="0" smtClean="0">
                <a:solidFill>
                  <a:schemeClr val="tx1"/>
                </a:solidFill>
                <a:effectLst/>
                <a:latin typeface="+mn-lt"/>
                <a:ea typeface="+mn-ea"/>
                <a:cs typeface="+mn-cs"/>
              </a:rPr>
              <a:t> </a:t>
            </a:r>
            <a:r>
              <a:rPr lang="lt-LT" sz="1200" b="1" i="1" kern="1200" dirty="0" err="1" smtClean="0">
                <a:solidFill>
                  <a:schemeClr val="tx1"/>
                </a:solidFill>
                <a:effectLst/>
                <a:latin typeface="+mn-lt"/>
                <a:ea typeface="+mn-ea"/>
                <a:cs typeface="+mn-cs"/>
              </a:rPr>
              <a:t>human</a:t>
            </a:r>
            <a:r>
              <a:rPr lang="lt-LT" sz="1200" b="1" i="1" kern="1200" dirty="0" smtClean="0">
                <a:solidFill>
                  <a:schemeClr val="tx1"/>
                </a:solidFill>
                <a:effectLst/>
                <a:latin typeface="+mn-lt"/>
                <a:ea typeface="+mn-ea"/>
                <a:cs typeface="+mn-cs"/>
              </a:rPr>
              <a:t> </a:t>
            </a:r>
            <a:r>
              <a:rPr lang="lt-LT" sz="1200" b="1" i="1" kern="1200" dirty="0" err="1" smtClean="0">
                <a:solidFill>
                  <a:schemeClr val="tx1"/>
                </a:solidFill>
                <a:effectLst/>
                <a:latin typeface="+mn-lt"/>
                <a:ea typeface="+mn-ea"/>
                <a:cs typeface="+mn-cs"/>
              </a:rPr>
              <a:t>resources</a:t>
            </a:r>
            <a:r>
              <a:rPr lang="lt-LT" sz="1200" b="1" i="1" kern="1200" dirty="0" smtClean="0">
                <a:solidFill>
                  <a:schemeClr val="tx1"/>
                </a:solidFill>
                <a:effectLst/>
                <a:latin typeface="+mn-lt"/>
                <a:ea typeface="+mn-ea"/>
                <a:cs typeface="+mn-cs"/>
              </a:rPr>
              <a:t> </a:t>
            </a:r>
            <a:r>
              <a:rPr lang="lt-LT" sz="1200" b="1" i="1" kern="1200" dirty="0" err="1" smtClean="0">
                <a:solidFill>
                  <a:schemeClr val="tx1"/>
                </a:solidFill>
                <a:effectLst/>
                <a:latin typeface="+mn-lt"/>
                <a:ea typeface="+mn-ea"/>
                <a:cs typeface="+mn-cs"/>
              </a:rPr>
              <a:t>capacities</a:t>
            </a:r>
            <a:r>
              <a:rPr lang="lt-LT" sz="1200" b="1" i="1" kern="1200" dirty="0" smtClean="0">
                <a:solidFill>
                  <a:schemeClr val="tx1"/>
                </a:solidFill>
                <a:effectLst/>
                <a:latin typeface="+mn-lt"/>
                <a:ea typeface="+mn-ea"/>
                <a:cs typeface="+mn-cs"/>
              </a:rPr>
              <a:t>.</a:t>
            </a:r>
            <a:r>
              <a:rPr lang="en-GB" sz="1200" kern="1200" dirty="0" smtClean="0">
                <a:solidFill>
                  <a:schemeClr val="tx1"/>
                </a:solidFill>
                <a:effectLst/>
                <a:latin typeface="+mn-lt"/>
                <a:ea typeface="+mn-ea"/>
                <a:cs typeface="+mn-cs"/>
              </a:rPr>
              <a:t> Efficient implementation of Structural Fund evaluation function requires not only sound legal and organisational basis, but also adequate human resources. Within Structural Fund administration there is a clear need for sustained capacity building measures due to staff turnover, little prior experience in evaluation and various challenges still arising in planning and implementing evaluation projects. To strengthen human resources and minimize the negative effects of the turnover this study </a:t>
            </a:r>
            <a:r>
              <a:rPr lang="en-GB" sz="1200" i="1" kern="1200" dirty="0" smtClean="0">
                <a:solidFill>
                  <a:schemeClr val="tx1"/>
                </a:solidFill>
                <a:effectLst/>
                <a:latin typeface="+mn-lt"/>
                <a:ea typeface="+mn-ea"/>
                <a:cs typeface="+mn-cs"/>
              </a:rPr>
              <a:t>recommends</a:t>
            </a:r>
            <a:r>
              <a:rPr lang="en-GB" sz="1200" kern="1200" dirty="0" smtClean="0">
                <a:solidFill>
                  <a:schemeClr val="tx1"/>
                </a:solidFill>
                <a:effectLst/>
                <a:latin typeface="+mn-lt"/>
                <a:ea typeface="+mn-ea"/>
                <a:cs typeface="+mn-cs"/>
              </a:rPr>
              <a:t> the following measures: </a:t>
            </a:r>
            <a:r>
              <a:rPr lang="en-GB" sz="1200" i="1" kern="1200" dirty="0" smtClean="0">
                <a:solidFill>
                  <a:schemeClr val="tx1"/>
                </a:solidFill>
                <a:effectLst/>
                <a:latin typeface="+mn-lt"/>
                <a:ea typeface="+mn-ea"/>
                <a:cs typeface="+mn-cs"/>
              </a:rPr>
              <a:t>(</a:t>
            </a:r>
            <a:r>
              <a:rPr lang="en-GB" sz="1200" i="1" kern="1200" dirty="0" err="1" smtClean="0">
                <a:solidFill>
                  <a:schemeClr val="tx1"/>
                </a:solidFill>
                <a:effectLst/>
                <a:latin typeface="+mn-lt"/>
                <a:ea typeface="+mn-ea"/>
                <a:cs typeface="+mn-cs"/>
              </a:rPr>
              <a:t>i</a:t>
            </a:r>
            <a:r>
              <a:rPr lang="en-GB" sz="1200" i="1" kern="1200" dirty="0" smtClean="0">
                <a:solidFill>
                  <a:schemeClr val="tx1"/>
                </a:solidFill>
                <a:effectLst/>
                <a:latin typeface="+mn-lt"/>
                <a:ea typeface="+mn-ea"/>
                <a:cs typeface="+mn-cs"/>
              </a:rPr>
              <a:t>)</a:t>
            </a:r>
            <a:r>
              <a:rPr lang="en-GB" sz="1200" kern="1200" dirty="0" smtClean="0">
                <a:solidFill>
                  <a:schemeClr val="tx1"/>
                </a:solidFill>
                <a:effectLst/>
                <a:latin typeface="+mn-lt"/>
                <a:ea typeface="+mn-ea"/>
                <a:cs typeface="+mn-cs"/>
              </a:rPr>
              <a:t> measures aimed at reducing workload of personnel in charge of evaluation; </a:t>
            </a:r>
            <a:r>
              <a:rPr lang="en-GB" sz="1200" i="1" kern="1200" dirty="0" smtClean="0">
                <a:solidFill>
                  <a:schemeClr val="tx1"/>
                </a:solidFill>
                <a:effectLst/>
                <a:latin typeface="+mn-lt"/>
                <a:ea typeface="+mn-ea"/>
                <a:cs typeface="+mn-cs"/>
              </a:rPr>
              <a:t>(ii)</a:t>
            </a:r>
            <a:r>
              <a:rPr lang="en-GB" sz="1200" kern="1200" dirty="0" smtClean="0">
                <a:solidFill>
                  <a:schemeClr val="tx1"/>
                </a:solidFill>
                <a:effectLst/>
                <a:latin typeface="+mn-lt"/>
                <a:ea typeface="+mn-ea"/>
                <a:cs typeface="+mn-cs"/>
              </a:rPr>
              <a:t> training; </a:t>
            </a:r>
            <a:r>
              <a:rPr lang="en-GB" sz="1200" i="1" kern="1200" dirty="0" smtClean="0">
                <a:solidFill>
                  <a:schemeClr val="tx1"/>
                </a:solidFill>
                <a:effectLst/>
                <a:latin typeface="+mn-lt"/>
                <a:ea typeface="+mn-ea"/>
                <a:cs typeface="+mn-cs"/>
              </a:rPr>
              <a:t>(iii)</a:t>
            </a:r>
            <a:r>
              <a:rPr lang="en-GB" sz="1200" kern="1200" dirty="0" smtClean="0">
                <a:solidFill>
                  <a:schemeClr val="tx1"/>
                </a:solidFill>
                <a:effectLst/>
                <a:latin typeface="+mn-lt"/>
                <a:ea typeface="+mn-ea"/>
                <a:cs typeface="+mn-cs"/>
              </a:rPr>
              <a:t> making use of external expertise.</a:t>
            </a:r>
            <a:endParaRPr lang="lt-LT"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i="1" kern="1200" dirty="0" smtClean="0">
                <a:solidFill>
                  <a:schemeClr val="tx1"/>
                </a:solidFill>
                <a:effectLst/>
                <a:latin typeface="+mn-lt"/>
                <a:ea typeface="+mn-ea"/>
                <a:cs typeface="+mn-cs"/>
              </a:rPr>
              <a:t>Promoting the use of evaluation results. </a:t>
            </a:r>
            <a:r>
              <a:rPr lang="lt-LT" sz="1200" b="0" i="1" kern="1200" dirty="0" err="1" smtClean="0">
                <a:solidFill>
                  <a:schemeClr val="tx1"/>
                </a:solidFill>
                <a:effectLst/>
                <a:latin typeface="+mn-lt"/>
                <a:ea typeface="+mn-ea"/>
                <a:cs typeface="+mn-cs"/>
              </a:rPr>
              <a:t>The</a:t>
            </a:r>
            <a:r>
              <a:rPr lang="lt-LT" sz="1200" b="0" i="1" kern="1200" dirty="0" smtClean="0">
                <a:solidFill>
                  <a:schemeClr val="tx1"/>
                </a:solidFill>
                <a:effectLst/>
                <a:latin typeface="+mn-lt"/>
                <a:ea typeface="+mn-ea"/>
                <a:cs typeface="+mn-cs"/>
              </a:rPr>
              <a:t> </a:t>
            </a:r>
            <a:r>
              <a:rPr lang="lt-LT" sz="1200" b="1" i="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measures in order to ensure better utilisation of evaluation results are as follows: </a:t>
            </a:r>
            <a:r>
              <a:rPr lang="en-GB" sz="1200" i="1" kern="1200" dirty="0" smtClean="0">
                <a:solidFill>
                  <a:schemeClr val="tx1"/>
                </a:solidFill>
                <a:effectLst/>
                <a:latin typeface="+mn-lt"/>
                <a:ea typeface="+mn-ea"/>
                <a:cs typeface="+mn-cs"/>
              </a:rPr>
              <a:t>(</a:t>
            </a:r>
            <a:r>
              <a:rPr lang="en-GB" sz="1200" i="1" kern="1200" dirty="0" err="1" smtClean="0">
                <a:solidFill>
                  <a:schemeClr val="tx1"/>
                </a:solidFill>
                <a:effectLst/>
                <a:latin typeface="+mn-lt"/>
                <a:ea typeface="+mn-ea"/>
                <a:cs typeface="+mn-cs"/>
              </a:rPr>
              <a:t>i</a:t>
            </a:r>
            <a:r>
              <a:rPr lang="en-GB" sz="1200" i="1" kern="1200" dirty="0" smtClean="0">
                <a:solidFill>
                  <a:schemeClr val="tx1"/>
                </a:solidFill>
                <a:effectLst/>
                <a:latin typeface="+mn-lt"/>
                <a:ea typeface="+mn-ea"/>
                <a:cs typeface="+mn-cs"/>
              </a:rPr>
              <a:t>)</a:t>
            </a:r>
            <a:r>
              <a:rPr lang="en-GB" sz="1200" kern="1200" dirty="0" smtClean="0">
                <a:solidFill>
                  <a:schemeClr val="tx1"/>
                </a:solidFill>
                <a:effectLst/>
                <a:latin typeface="+mn-lt"/>
                <a:ea typeface="+mn-ea"/>
                <a:cs typeface="+mn-cs"/>
              </a:rPr>
              <a:t> more evaluations that meet national evaluation needs, </a:t>
            </a:r>
            <a:r>
              <a:rPr lang="en-GB" sz="1200" i="1" kern="1200" dirty="0" smtClean="0">
                <a:solidFill>
                  <a:schemeClr val="tx1"/>
                </a:solidFill>
                <a:effectLst/>
                <a:latin typeface="+mn-lt"/>
                <a:ea typeface="+mn-ea"/>
                <a:cs typeface="+mn-cs"/>
              </a:rPr>
              <a:t>(ii)</a:t>
            </a:r>
            <a:r>
              <a:rPr lang="en-GB" sz="1200" kern="1200" dirty="0" smtClean="0">
                <a:solidFill>
                  <a:schemeClr val="tx1"/>
                </a:solidFill>
                <a:effectLst/>
                <a:latin typeface="+mn-lt"/>
                <a:ea typeface="+mn-ea"/>
                <a:cs typeface="+mn-cs"/>
              </a:rPr>
              <a:t> strengthening co-operation with the Monitoring Committee in order to ensure more attention to evaluation from the decision-makers, </a:t>
            </a:r>
            <a:r>
              <a:rPr lang="en-GB" sz="1200" i="1" kern="1200" dirty="0" smtClean="0">
                <a:solidFill>
                  <a:schemeClr val="tx1"/>
                </a:solidFill>
                <a:effectLst/>
                <a:latin typeface="+mn-lt"/>
                <a:ea typeface="+mn-ea"/>
                <a:cs typeface="+mn-cs"/>
              </a:rPr>
              <a:t>(iii)</a:t>
            </a:r>
            <a:r>
              <a:rPr lang="en-GB" sz="1200" kern="1200" dirty="0" smtClean="0">
                <a:solidFill>
                  <a:schemeClr val="tx1"/>
                </a:solidFill>
                <a:effectLst/>
                <a:latin typeface="+mn-lt"/>
                <a:ea typeface="+mn-ea"/>
                <a:cs typeface="+mn-cs"/>
              </a:rPr>
              <a:t> encouraging interactions between Structural Fund and the national evaluation systems and </a:t>
            </a:r>
            <a:r>
              <a:rPr lang="en-GB" sz="1200" i="1" kern="1200" dirty="0" smtClean="0">
                <a:solidFill>
                  <a:schemeClr val="tx1"/>
                </a:solidFill>
                <a:effectLst/>
                <a:latin typeface="+mn-lt"/>
                <a:ea typeface="+mn-ea"/>
                <a:cs typeface="+mn-cs"/>
              </a:rPr>
              <a:t>(iv)</a:t>
            </a:r>
            <a:r>
              <a:rPr lang="en-GB" sz="1200" kern="1200" dirty="0" smtClean="0">
                <a:solidFill>
                  <a:schemeClr val="tx1"/>
                </a:solidFill>
                <a:effectLst/>
                <a:latin typeface="+mn-lt"/>
                <a:ea typeface="+mn-ea"/>
                <a:cs typeface="+mn-cs"/>
              </a:rPr>
              <a:t> better dissemination of information on evaluation</a:t>
            </a:r>
            <a:r>
              <a:rPr lang="lt-LT" sz="1200" kern="1200" baseline="0" dirty="0" smtClean="0">
                <a:solidFill>
                  <a:schemeClr val="tx1"/>
                </a:solidFill>
                <a:effectLst/>
                <a:latin typeface="+mn-lt"/>
                <a:ea typeface="+mn-ea"/>
                <a:cs typeface="+mn-cs"/>
              </a:rPr>
              <a:t>, (v) </a:t>
            </a:r>
            <a:r>
              <a:rPr lang="lt-LT" sz="1200" kern="1200" baseline="0" dirty="0" err="1" smtClean="0">
                <a:solidFill>
                  <a:schemeClr val="tx1"/>
                </a:solidFill>
                <a:effectLst/>
                <a:latin typeface="+mn-lt"/>
                <a:ea typeface="+mn-ea"/>
                <a:cs typeface="+mn-cs"/>
              </a:rPr>
              <a:t>monitoring</a:t>
            </a:r>
            <a:r>
              <a:rPr lang="lt-LT" sz="1200" kern="1200" baseline="0" dirty="0" smtClean="0">
                <a:solidFill>
                  <a:schemeClr val="tx1"/>
                </a:solidFill>
                <a:effectLst/>
                <a:latin typeface="+mn-lt"/>
                <a:ea typeface="+mn-ea"/>
                <a:cs typeface="+mn-cs"/>
              </a:rPr>
              <a:t> </a:t>
            </a:r>
            <a:r>
              <a:rPr lang="lt-LT" sz="1200" kern="1200" baseline="0" dirty="0" err="1" smtClean="0">
                <a:solidFill>
                  <a:schemeClr val="tx1"/>
                </a:solidFill>
                <a:effectLst/>
                <a:latin typeface="+mn-lt"/>
                <a:ea typeface="+mn-ea"/>
                <a:cs typeface="+mn-cs"/>
              </a:rPr>
              <a:t>of</a:t>
            </a:r>
            <a:r>
              <a:rPr lang="lt-LT" sz="1200" kern="1200" baseline="0" dirty="0" smtClean="0">
                <a:solidFill>
                  <a:schemeClr val="tx1"/>
                </a:solidFill>
                <a:effectLst/>
                <a:latin typeface="+mn-lt"/>
                <a:ea typeface="+mn-ea"/>
                <a:cs typeface="+mn-cs"/>
              </a:rPr>
              <a:t> </a:t>
            </a:r>
            <a:r>
              <a:rPr lang="lt-LT" sz="1200" kern="1200" baseline="0" dirty="0" err="1" smtClean="0">
                <a:solidFill>
                  <a:schemeClr val="tx1"/>
                </a:solidFill>
                <a:effectLst/>
                <a:latin typeface="+mn-lt"/>
                <a:ea typeface="+mn-ea"/>
                <a:cs typeface="+mn-cs"/>
              </a:rPr>
              <a:t>implementation</a:t>
            </a:r>
            <a:r>
              <a:rPr lang="lt-LT" sz="1200" kern="1200" baseline="0" dirty="0" smtClean="0">
                <a:solidFill>
                  <a:schemeClr val="tx1"/>
                </a:solidFill>
                <a:effectLst/>
                <a:latin typeface="+mn-lt"/>
                <a:ea typeface="+mn-ea"/>
                <a:cs typeface="+mn-cs"/>
              </a:rPr>
              <a:t> </a:t>
            </a:r>
            <a:r>
              <a:rPr lang="lt-LT" sz="1200" kern="1200" baseline="0" dirty="0" err="1" smtClean="0">
                <a:solidFill>
                  <a:schemeClr val="tx1"/>
                </a:solidFill>
                <a:effectLst/>
                <a:latin typeface="+mn-lt"/>
                <a:ea typeface="+mn-ea"/>
                <a:cs typeface="+mn-cs"/>
              </a:rPr>
              <a:t>of</a:t>
            </a:r>
            <a:r>
              <a:rPr lang="lt-LT" sz="1200" kern="1200" baseline="0" dirty="0" smtClean="0">
                <a:solidFill>
                  <a:schemeClr val="tx1"/>
                </a:solidFill>
                <a:effectLst/>
                <a:latin typeface="+mn-lt"/>
                <a:ea typeface="+mn-ea"/>
                <a:cs typeface="+mn-cs"/>
              </a:rPr>
              <a:t> </a:t>
            </a:r>
            <a:r>
              <a:rPr lang="lt-LT" sz="1200" kern="1200" baseline="0" dirty="0" err="1" smtClean="0">
                <a:solidFill>
                  <a:schemeClr val="tx1"/>
                </a:solidFill>
                <a:effectLst/>
                <a:latin typeface="+mn-lt"/>
                <a:ea typeface="+mn-ea"/>
                <a:cs typeface="+mn-cs"/>
              </a:rPr>
              <a:t>evaluation</a:t>
            </a:r>
            <a:r>
              <a:rPr lang="lt-LT" sz="1200" kern="1200" baseline="0" dirty="0" smtClean="0">
                <a:solidFill>
                  <a:schemeClr val="tx1"/>
                </a:solidFill>
                <a:effectLst/>
                <a:latin typeface="+mn-lt"/>
                <a:ea typeface="+mn-ea"/>
                <a:cs typeface="+mn-cs"/>
              </a:rPr>
              <a:t> </a:t>
            </a:r>
            <a:r>
              <a:rPr lang="lt-LT" sz="1200" kern="1200" baseline="0" dirty="0" err="1" smtClean="0">
                <a:solidFill>
                  <a:schemeClr val="tx1"/>
                </a:solidFill>
                <a:effectLst/>
                <a:latin typeface="+mn-lt"/>
                <a:ea typeface="+mn-ea"/>
                <a:cs typeface="+mn-cs"/>
              </a:rPr>
              <a:t>recommendations</a:t>
            </a:r>
            <a:r>
              <a:rPr lang="lt-LT" sz="1200" kern="1200" baseline="0" dirty="0" smtClean="0">
                <a:solidFill>
                  <a:schemeClr val="tx1"/>
                </a:solidFill>
                <a:effectLst/>
                <a:latin typeface="+mn-lt"/>
                <a:ea typeface="+mn-ea"/>
                <a:cs typeface="+mn-cs"/>
              </a:rPr>
              <a:t>;</a:t>
            </a:r>
            <a:endParaRPr lang="lt-LT"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lt-LT" sz="1200" b="1" i="1" kern="1200" dirty="0" err="1" smtClean="0">
                <a:solidFill>
                  <a:schemeClr val="tx1"/>
                </a:solidFill>
                <a:effectLst/>
                <a:latin typeface="+mn-lt"/>
                <a:ea typeface="+mn-ea"/>
                <a:cs typeface="+mn-cs"/>
              </a:rPr>
              <a:t>Incentives</a:t>
            </a:r>
            <a:r>
              <a:rPr lang="lt-LT" sz="1200" b="1" i="1" kern="1200" dirty="0" smtClean="0">
                <a:solidFill>
                  <a:schemeClr val="tx1"/>
                </a:solidFill>
                <a:effectLst/>
                <a:latin typeface="+mn-lt"/>
                <a:ea typeface="+mn-ea"/>
                <a:cs typeface="+mn-cs"/>
              </a:rPr>
              <a:t> </a:t>
            </a:r>
            <a:r>
              <a:rPr lang="lt-LT" sz="1200" b="1" i="1" kern="1200" dirty="0" err="1" smtClean="0">
                <a:solidFill>
                  <a:schemeClr val="tx1"/>
                </a:solidFill>
                <a:effectLst/>
                <a:latin typeface="+mn-lt"/>
                <a:ea typeface="+mn-ea"/>
                <a:cs typeface="+mn-cs"/>
              </a:rPr>
              <a:t>for</a:t>
            </a:r>
            <a:r>
              <a:rPr lang="lt-LT" sz="1200" b="1" i="1" kern="1200" dirty="0" smtClean="0">
                <a:solidFill>
                  <a:schemeClr val="tx1"/>
                </a:solidFill>
                <a:effectLst/>
                <a:latin typeface="+mn-lt"/>
                <a:ea typeface="+mn-ea"/>
                <a:cs typeface="+mn-cs"/>
              </a:rPr>
              <a:t> </a:t>
            </a:r>
            <a:r>
              <a:rPr lang="lt-LT" sz="1200" b="1" i="1" kern="1200" dirty="0" err="1" smtClean="0">
                <a:solidFill>
                  <a:schemeClr val="tx1"/>
                </a:solidFill>
                <a:effectLst/>
                <a:latin typeface="+mn-lt"/>
                <a:ea typeface="+mn-ea"/>
                <a:cs typeface="+mn-cs"/>
              </a:rPr>
              <a:t>suply</a:t>
            </a:r>
            <a:r>
              <a:rPr lang="lt-LT" sz="1200" b="1" i="1" kern="1200" dirty="0" smtClean="0">
                <a:solidFill>
                  <a:schemeClr val="tx1"/>
                </a:solidFill>
                <a:effectLst/>
                <a:latin typeface="+mn-lt"/>
                <a:ea typeface="+mn-ea"/>
                <a:cs typeface="+mn-cs"/>
              </a:rPr>
              <a:t> </a:t>
            </a:r>
            <a:r>
              <a:rPr lang="lt-LT" sz="1200" b="1" i="1" kern="1200" dirty="0" err="1" smtClean="0">
                <a:solidFill>
                  <a:schemeClr val="tx1"/>
                </a:solidFill>
                <a:effectLst/>
                <a:latin typeface="+mn-lt"/>
                <a:ea typeface="+mn-ea"/>
                <a:cs typeface="+mn-cs"/>
              </a:rPr>
              <a:t>side</a:t>
            </a:r>
            <a:r>
              <a:rPr lang="lt-LT" sz="1200" b="1" i="1" kern="1200" dirty="0" smtClean="0">
                <a:solidFill>
                  <a:schemeClr val="tx1"/>
                </a:solidFill>
                <a:effectLst/>
                <a:latin typeface="+mn-lt"/>
                <a:ea typeface="+mn-ea"/>
                <a:cs typeface="+mn-cs"/>
              </a:rPr>
              <a:t>.</a:t>
            </a:r>
            <a:r>
              <a:rPr lang="en-GB" sz="1200" kern="1200" dirty="0" smtClean="0">
                <a:solidFill>
                  <a:schemeClr val="tx1"/>
                </a:solidFill>
                <a:effectLst/>
                <a:latin typeface="+mn-lt"/>
                <a:ea typeface="+mn-ea"/>
                <a:cs typeface="+mn-cs"/>
              </a:rPr>
              <a:t> :  </a:t>
            </a:r>
            <a:r>
              <a:rPr lang="en-GB" sz="1200" i="1" kern="1200" dirty="0" smtClean="0">
                <a:solidFill>
                  <a:schemeClr val="tx1"/>
                </a:solidFill>
                <a:effectLst/>
                <a:latin typeface="+mn-lt"/>
                <a:ea typeface="+mn-ea"/>
                <a:cs typeface="+mn-cs"/>
              </a:rPr>
              <a:t>(</a:t>
            </a:r>
            <a:r>
              <a:rPr lang="en-GB" sz="1200" i="1" kern="1200" dirty="0" err="1" smtClean="0">
                <a:solidFill>
                  <a:schemeClr val="tx1"/>
                </a:solidFill>
                <a:effectLst/>
                <a:latin typeface="+mn-lt"/>
                <a:ea typeface="+mn-ea"/>
                <a:cs typeface="+mn-cs"/>
              </a:rPr>
              <a:t>i</a:t>
            </a:r>
            <a:r>
              <a:rPr lang="en-GB" sz="1200" i="1" kern="1200" dirty="0" smtClean="0">
                <a:solidFill>
                  <a:schemeClr val="tx1"/>
                </a:solidFill>
                <a:effectLst/>
                <a:latin typeface="+mn-lt"/>
                <a:ea typeface="+mn-ea"/>
                <a:cs typeface="+mn-cs"/>
              </a:rPr>
              <a:t>)</a:t>
            </a:r>
            <a:r>
              <a:rPr lang="en-GB" sz="1200" kern="1200" dirty="0" smtClean="0">
                <a:solidFill>
                  <a:schemeClr val="tx1"/>
                </a:solidFill>
                <a:effectLst/>
                <a:latin typeface="+mn-lt"/>
                <a:ea typeface="+mn-ea"/>
                <a:cs typeface="+mn-cs"/>
              </a:rPr>
              <a:t> using public procurement rules to influence the evaluation supply, </a:t>
            </a:r>
            <a:r>
              <a:rPr lang="en-GB" sz="1200" i="1" kern="1200" dirty="0" smtClean="0">
                <a:solidFill>
                  <a:schemeClr val="tx1"/>
                </a:solidFill>
                <a:effectLst/>
                <a:latin typeface="+mn-lt"/>
                <a:ea typeface="+mn-ea"/>
                <a:cs typeface="+mn-cs"/>
              </a:rPr>
              <a:t>(ii)</a:t>
            </a:r>
            <a:r>
              <a:rPr lang="en-GB" sz="1200" kern="1200" dirty="0" smtClean="0">
                <a:solidFill>
                  <a:schemeClr val="tx1"/>
                </a:solidFill>
                <a:effectLst/>
                <a:latin typeface="+mn-lt"/>
                <a:ea typeface="+mn-ea"/>
                <a:cs typeface="+mn-cs"/>
              </a:rPr>
              <a:t> targeting and communicating with academic institutions in order to encourage their involvement in Structural Fund evaluation, </a:t>
            </a:r>
            <a:r>
              <a:rPr lang="en-GB" sz="1200" i="1" kern="1200" dirty="0" smtClean="0">
                <a:solidFill>
                  <a:schemeClr val="tx1"/>
                </a:solidFill>
                <a:effectLst/>
                <a:latin typeface="+mn-lt"/>
                <a:ea typeface="+mn-ea"/>
                <a:cs typeface="+mn-cs"/>
              </a:rPr>
              <a:t>(iii)</a:t>
            </a:r>
            <a:r>
              <a:rPr lang="en-GB" sz="1200" kern="1200" dirty="0" smtClean="0">
                <a:solidFill>
                  <a:schemeClr val="tx1"/>
                </a:solidFill>
                <a:effectLst/>
                <a:latin typeface="+mn-lt"/>
                <a:ea typeface="+mn-ea"/>
                <a:cs typeface="+mn-cs"/>
              </a:rPr>
              <a:t> </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involment</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experts</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in</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differen</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evaluation</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events</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and</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trainings</a:t>
            </a:r>
            <a:r>
              <a:rPr lang="lt-LT" sz="1200" kern="1200" dirty="0" smtClean="0">
                <a:solidFill>
                  <a:schemeClr val="tx1"/>
                </a:solidFill>
                <a:effectLst/>
                <a:latin typeface="+mn-lt"/>
                <a:ea typeface="+mn-ea"/>
                <a:cs typeface="+mn-cs"/>
              </a:rPr>
              <a:t>. </a:t>
            </a:r>
            <a:endParaRPr lang="lt-LT" sz="1200" b="1" i="1" kern="1200" dirty="0" smtClean="0">
              <a:solidFill>
                <a:schemeClr val="tx1"/>
              </a:solidFill>
              <a:effectLst/>
              <a:latin typeface="+mn-lt"/>
              <a:ea typeface="+mn-ea"/>
              <a:cs typeface="+mn-cs"/>
            </a:endParaRPr>
          </a:p>
          <a:p>
            <a:endParaRPr lang="lt-LT" dirty="0"/>
          </a:p>
        </p:txBody>
      </p:sp>
      <p:sp>
        <p:nvSpPr>
          <p:cNvPr id="4" name="Skaidrės numerio vietos rezervavimo ženklas 3"/>
          <p:cNvSpPr>
            <a:spLocks noGrp="1"/>
          </p:cNvSpPr>
          <p:nvPr>
            <p:ph type="sldNum" sz="quarter" idx="10"/>
          </p:nvPr>
        </p:nvSpPr>
        <p:spPr/>
        <p:txBody>
          <a:bodyPr/>
          <a:lstStyle/>
          <a:p>
            <a:fld id="{0727F52D-0D9F-4BE1-91B5-9281650B6CB7}" type="slidenum">
              <a:rPr lang="lt-LT" smtClean="0"/>
              <a:t>8</a:t>
            </a:fld>
            <a:endParaRPr lang="lt-LT"/>
          </a:p>
        </p:txBody>
      </p:sp>
    </p:spTree>
    <p:extLst>
      <p:ext uri="{BB962C8B-B14F-4D97-AF65-F5344CB8AC3E}">
        <p14:creationId xmlns:p14="http://schemas.microsoft.com/office/powerpoint/2010/main" val="2499052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a:spcBef>
                <a:spcPct val="20000"/>
              </a:spcBef>
              <a:buFont typeface="Arial" charset="0"/>
              <a:buChar char="•"/>
              <a:defRPr/>
            </a:pPr>
            <a:r>
              <a:rPr lang="en-US" altLang="lt-LT" sz="1100" dirty="0" smtClean="0">
                <a:solidFill>
                  <a:srgbClr val="000000"/>
                </a:solidFill>
                <a:latin typeface="Times New Roman" panose="02020603050405020304" pitchFamily="18" charset="0"/>
                <a:cs typeface="Times New Roman" panose="02020603050405020304" pitchFamily="18" charset="0"/>
              </a:rPr>
              <a:t>2007-2018 </a:t>
            </a:r>
            <a:r>
              <a:rPr lang="lt-LT" altLang="lt-LT" sz="1100" dirty="0" smtClean="0">
                <a:solidFill>
                  <a:srgbClr val="000000"/>
                </a:solidFill>
                <a:latin typeface="Times New Roman" panose="02020603050405020304" pitchFamily="18" charset="0"/>
                <a:cs typeface="Times New Roman" panose="02020603050405020304" pitchFamily="18" charset="0"/>
              </a:rPr>
              <a:t>6 </a:t>
            </a:r>
            <a:r>
              <a:rPr lang="en-GB" altLang="lt-LT" sz="1100" dirty="0" smtClean="0">
                <a:solidFill>
                  <a:srgbClr val="000000"/>
                </a:solidFill>
                <a:latin typeface="Times New Roman" panose="02020603050405020304" pitchFamily="18" charset="0"/>
                <a:cs typeface="Times New Roman" panose="02020603050405020304" pitchFamily="18" charset="0"/>
              </a:rPr>
              <a:t>CBS </a:t>
            </a:r>
            <a:r>
              <a:rPr lang="en-GB" altLang="lt-LT" sz="1100" dirty="0">
                <a:solidFill>
                  <a:srgbClr val="000000"/>
                </a:solidFill>
                <a:latin typeface="Times New Roman" panose="02020603050405020304" pitchFamily="18" charset="0"/>
                <a:cs typeface="Times New Roman" panose="02020603050405020304" pitchFamily="18" charset="0"/>
              </a:rPr>
              <a:t>projects were implemented (2008–2009, 2010–2011, </a:t>
            </a:r>
            <a:r>
              <a:rPr lang="en-GB" altLang="lt-LT" sz="1100" dirty="0" smtClean="0">
                <a:solidFill>
                  <a:srgbClr val="000000"/>
                </a:solidFill>
                <a:latin typeface="Times New Roman" panose="02020603050405020304" pitchFamily="18" charset="0"/>
                <a:cs typeface="Times New Roman" panose="02020603050405020304" pitchFamily="18" charset="0"/>
              </a:rPr>
              <a:t>2012–2013</a:t>
            </a:r>
            <a:r>
              <a:rPr lang="lt-LT" altLang="lt-LT" sz="1100" dirty="0" smtClean="0">
                <a:solidFill>
                  <a:srgbClr val="000000"/>
                </a:solidFill>
                <a:latin typeface="Times New Roman" panose="02020603050405020304" pitchFamily="18" charset="0"/>
                <a:cs typeface="Times New Roman" panose="02020603050405020304" pitchFamily="18" charset="0"/>
              </a:rPr>
              <a:t>, 2014-2015</a:t>
            </a:r>
            <a:r>
              <a:rPr lang="en-GB" altLang="lt-LT" sz="1100" dirty="0" smtClean="0">
                <a:solidFill>
                  <a:srgbClr val="000000"/>
                </a:solidFill>
                <a:latin typeface="Times New Roman" panose="02020603050405020304" pitchFamily="18" charset="0"/>
                <a:cs typeface="Times New Roman" panose="02020603050405020304" pitchFamily="18" charset="0"/>
              </a:rPr>
              <a:t>).</a:t>
            </a:r>
            <a:endParaRPr lang="en-GB" altLang="lt-LT" sz="1100" dirty="0">
              <a:solidFill>
                <a:srgbClr val="000000"/>
              </a:solidFill>
              <a:latin typeface="Times New Roman" panose="02020603050405020304" pitchFamily="18" charset="0"/>
              <a:cs typeface="Times New Roman" panose="02020603050405020304" pitchFamily="18" charset="0"/>
            </a:endParaRPr>
          </a:p>
          <a:p>
            <a:pPr>
              <a:spcBef>
                <a:spcPct val="20000"/>
              </a:spcBef>
              <a:buFont typeface="Arial" charset="0"/>
              <a:buChar char="•"/>
              <a:defRPr/>
            </a:pPr>
            <a:r>
              <a:rPr lang="en-GB" altLang="lt-LT" sz="1100" dirty="0">
                <a:solidFill>
                  <a:srgbClr val="000000"/>
                </a:solidFill>
                <a:latin typeface="Times New Roman" panose="02020603050405020304" pitchFamily="18" charset="0"/>
                <a:cs typeface="Times New Roman" panose="02020603050405020304" pitchFamily="18" charset="0"/>
              </a:rPr>
              <a:t>Results of CBS projects:</a:t>
            </a:r>
          </a:p>
          <a:p>
            <a:pPr marL="815975" lvl="1" indent="-312738">
              <a:spcBef>
                <a:spcPct val="20000"/>
              </a:spcBef>
              <a:buFont typeface="Arial" charset="0"/>
              <a:buChar char="–"/>
              <a:defRPr/>
            </a:pPr>
            <a:r>
              <a:rPr lang="lt-LT" altLang="lt-LT" sz="1100" i="1" dirty="0" err="1" smtClean="0">
                <a:solidFill>
                  <a:srgbClr val="000000"/>
                </a:solidFill>
                <a:latin typeface="Times New Roman" panose="02020603050405020304" pitchFamily="18" charset="0"/>
                <a:cs typeface="Times New Roman" panose="02020603050405020304" pitchFamily="18" charset="0"/>
              </a:rPr>
              <a:t>More</a:t>
            </a:r>
            <a:r>
              <a:rPr lang="lt-LT" altLang="lt-LT" sz="1100" i="1" dirty="0" smtClean="0">
                <a:solidFill>
                  <a:srgbClr val="000000"/>
                </a:solidFill>
                <a:latin typeface="Times New Roman" panose="02020603050405020304" pitchFamily="18" charset="0"/>
                <a:cs typeface="Times New Roman" panose="02020603050405020304" pitchFamily="18" charset="0"/>
              </a:rPr>
              <a:t> </a:t>
            </a:r>
            <a:r>
              <a:rPr lang="lt-LT" altLang="lt-LT" sz="1100" i="1" dirty="0" err="1" smtClean="0">
                <a:solidFill>
                  <a:srgbClr val="000000"/>
                </a:solidFill>
                <a:latin typeface="Times New Roman" panose="02020603050405020304" pitchFamily="18" charset="0"/>
                <a:cs typeface="Times New Roman" panose="02020603050405020304" pitchFamily="18" charset="0"/>
              </a:rPr>
              <a:t>than</a:t>
            </a:r>
            <a:r>
              <a:rPr lang="lt-LT" altLang="lt-LT" sz="1100" i="1" dirty="0" smtClean="0">
                <a:solidFill>
                  <a:srgbClr val="000000"/>
                </a:solidFill>
                <a:latin typeface="Times New Roman" panose="02020603050405020304" pitchFamily="18" charset="0"/>
                <a:cs typeface="Times New Roman" panose="02020603050405020304" pitchFamily="18" charset="0"/>
              </a:rPr>
              <a:t> 10</a:t>
            </a:r>
            <a:r>
              <a:rPr lang="en-GB" altLang="lt-LT" sz="1100" i="1" dirty="0" smtClean="0">
                <a:solidFill>
                  <a:srgbClr val="000000"/>
                </a:solidFill>
                <a:latin typeface="Times New Roman" panose="02020603050405020304" pitchFamily="18" charset="0"/>
                <a:cs typeface="Times New Roman" panose="02020603050405020304" pitchFamily="18" charset="0"/>
              </a:rPr>
              <a:t> </a:t>
            </a:r>
            <a:r>
              <a:rPr lang="lt-LT" altLang="lt-LT" sz="1100" i="1" dirty="0" err="1">
                <a:solidFill>
                  <a:srgbClr val="000000"/>
                </a:solidFill>
                <a:latin typeface="Times New Roman" panose="02020603050405020304" pitchFamily="18" charset="0"/>
                <a:cs typeface="Times New Roman" panose="02020603050405020304" pitchFamily="18" charset="0"/>
              </a:rPr>
              <a:t>methodological</a:t>
            </a:r>
            <a:r>
              <a:rPr lang="lt-LT" altLang="lt-LT" sz="1100" i="1" dirty="0">
                <a:solidFill>
                  <a:srgbClr val="000000"/>
                </a:solidFill>
                <a:latin typeface="Times New Roman" panose="02020603050405020304" pitchFamily="18" charset="0"/>
                <a:cs typeface="Times New Roman" panose="02020603050405020304" pitchFamily="18" charset="0"/>
              </a:rPr>
              <a:t> </a:t>
            </a:r>
            <a:r>
              <a:rPr lang="lt-LT" altLang="lt-LT" sz="1100" i="1" dirty="0" err="1">
                <a:solidFill>
                  <a:srgbClr val="000000"/>
                </a:solidFill>
                <a:latin typeface="Times New Roman" panose="02020603050405020304" pitchFamily="18" charset="0"/>
                <a:cs typeface="Times New Roman" panose="02020603050405020304" pitchFamily="18" charset="0"/>
              </a:rPr>
              <a:t>documents</a:t>
            </a:r>
            <a:r>
              <a:rPr lang="lt-LT" altLang="lt-LT" sz="1100" i="1" dirty="0">
                <a:solidFill>
                  <a:srgbClr val="000000"/>
                </a:solidFill>
                <a:latin typeface="Times New Roman" panose="02020603050405020304" pitchFamily="18" charset="0"/>
                <a:cs typeface="Times New Roman" panose="02020603050405020304" pitchFamily="18" charset="0"/>
              </a:rPr>
              <a:t>,</a:t>
            </a:r>
            <a:endParaRPr lang="en-GB" altLang="lt-LT" sz="1100" i="1" dirty="0">
              <a:solidFill>
                <a:srgbClr val="000000"/>
              </a:solidFill>
              <a:latin typeface="Times New Roman" panose="02020603050405020304" pitchFamily="18" charset="0"/>
              <a:cs typeface="Times New Roman" panose="02020603050405020304" pitchFamily="18" charset="0"/>
            </a:endParaRPr>
          </a:p>
          <a:p>
            <a:pPr marL="815975" lvl="1" indent="-312738">
              <a:spcBef>
                <a:spcPct val="20000"/>
              </a:spcBef>
              <a:buFont typeface="Arial" charset="0"/>
              <a:buChar char="–"/>
              <a:defRPr/>
            </a:pPr>
            <a:r>
              <a:rPr lang="lt-LT" altLang="lt-LT" sz="1100" i="1" dirty="0" smtClean="0">
                <a:solidFill>
                  <a:srgbClr val="000000"/>
                </a:solidFill>
                <a:latin typeface="Times New Roman" panose="02020603050405020304" pitchFamily="18" charset="0"/>
                <a:cs typeface="Times New Roman" panose="02020603050405020304" pitchFamily="18" charset="0"/>
              </a:rPr>
              <a:t>20 </a:t>
            </a:r>
            <a:r>
              <a:rPr lang="en-GB" altLang="lt-LT" sz="1100" i="1" dirty="0" smtClean="0">
                <a:solidFill>
                  <a:srgbClr val="000000"/>
                </a:solidFill>
                <a:latin typeface="Times New Roman" panose="02020603050405020304" pitchFamily="18" charset="0"/>
                <a:cs typeface="Times New Roman" panose="02020603050405020304" pitchFamily="18" charset="0"/>
              </a:rPr>
              <a:t>training </a:t>
            </a:r>
            <a:r>
              <a:rPr lang="en-GB" altLang="lt-LT" sz="1100" i="1" dirty="0">
                <a:solidFill>
                  <a:srgbClr val="000000"/>
                </a:solidFill>
                <a:latin typeface="Times New Roman" panose="02020603050405020304" pitchFamily="18" charset="0"/>
                <a:cs typeface="Times New Roman" panose="02020603050405020304" pitchFamily="18" charset="0"/>
              </a:rPr>
              <a:t>events, </a:t>
            </a:r>
          </a:p>
          <a:p>
            <a:pPr marL="815975" lvl="1" indent="-312738">
              <a:spcBef>
                <a:spcPct val="20000"/>
              </a:spcBef>
              <a:buFont typeface="Arial" charset="0"/>
              <a:buChar char="–"/>
              <a:defRPr/>
            </a:pPr>
            <a:r>
              <a:rPr lang="lt-LT" altLang="lt-LT" sz="1100" i="1" dirty="0" smtClean="0">
                <a:solidFill>
                  <a:srgbClr val="000000"/>
                </a:solidFill>
                <a:latin typeface="Times New Roman" panose="02020603050405020304" pitchFamily="18" charset="0"/>
                <a:cs typeface="Times New Roman" panose="02020603050405020304" pitchFamily="18" charset="0"/>
              </a:rPr>
              <a:t>8</a:t>
            </a:r>
            <a:r>
              <a:rPr lang="en-GB" altLang="lt-LT" sz="1100" i="1" dirty="0" smtClean="0">
                <a:solidFill>
                  <a:srgbClr val="000000"/>
                </a:solidFill>
                <a:latin typeface="Times New Roman" panose="02020603050405020304" pitchFamily="18" charset="0"/>
                <a:cs typeface="Times New Roman" panose="02020603050405020304" pitchFamily="18" charset="0"/>
              </a:rPr>
              <a:t> </a:t>
            </a:r>
            <a:r>
              <a:rPr lang="en-GB" altLang="lt-LT" sz="1100" i="1" dirty="0">
                <a:solidFill>
                  <a:srgbClr val="000000"/>
                </a:solidFill>
                <a:latin typeface="Times New Roman" panose="02020603050405020304" pitchFamily="18" charset="0"/>
                <a:cs typeface="Times New Roman" panose="02020603050405020304" pitchFamily="18" charset="0"/>
              </a:rPr>
              <a:t>international evaluation conferences, </a:t>
            </a:r>
          </a:p>
          <a:p>
            <a:pPr marL="815975" lvl="1" indent="-312738">
              <a:spcBef>
                <a:spcPct val="20000"/>
              </a:spcBef>
              <a:buFont typeface="Arial" charset="0"/>
              <a:buChar char="–"/>
              <a:defRPr/>
            </a:pPr>
            <a:r>
              <a:rPr lang="en-GB" altLang="lt-LT" sz="1100" i="1" dirty="0">
                <a:solidFill>
                  <a:srgbClr val="000000"/>
                </a:solidFill>
                <a:latin typeface="Times New Roman" panose="02020603050405020304" pitchFamily="18" charset="0"/>
                <a:cs typeface="Times New Roman" panose="02020603050405020304" pitchFamily="18" charset="0"/>
              </a:rPr>
              <a:t>evaluation publicity measures, </a:t>
            </a:r>
          </a:p>
          <a:p>
            <a:pPr marL="815975" lvl="1" indent="-312738">
              <a:spcBef>
                <a:spcPct val="20000"/>
              </a:spcBef>
              <a:buFont typeface="Arial" charset="0"/>
              <a:buChar char="–"/>
              <a:defRPr/>
            </a:pPr>
            <a:r>
              <a:rPr lang="en-GB" altLang="lt-LT" sz="1100" i="1" dirty="0">
                <a:solidFill>
                  <a:srgbClr val="000000"/>
                </a:solidFill>
                <a:latin typeface="Times New Roman" panose="02020603050405020304" pitchFamily="18" charset="0"/>
                <a:cs typeface="Times New Roman" panose="02020603050405020304" pitchFamily="18" charset="0"/>
              </a:rPr>
              <a:t>events for evaluation society,</a:t>
            </a:r>
          </a:p>
          <a:p>
            <a:pPr marL="815975" lvl="1" indent="-312738">
              <a:spcBef>
                <a:spcPct val="20000"/>
              </a:spcBef>
              <a:buFont typeface="Arial" charset="0"/>
              <a:buChar char="–"/>
              <a:defRPr/>
            </a:pPr>
            <a:r>
              <a:rPr lang="en-GB" altLang="lt-LT" sz="1100" i="1" dirty="0">
                <a:solidFill>
                  <a:srgbClr val="000000"/>
                </a:solidFill>
                <a:latin typeface="Times New Roman" panose="02020603050405020304" pitchFamily="18" charset="0"/>
                <a:cs typeface="Times New Roman" panose="02020603050405020304" pitchFamily="18" charset="0"/>
              </a:rPr>
              <a:t>assessments of </a:t>
            </a:r>
            <a:r>
              <a:rPr lang="lt-LT" altLang="lt-LT" sz="1100" i="1" dirty="0" err="1">
                <a:solidFill>
                  <a:srgbClr val="000000"/>
                </a:solidFill>
                <a:latin typeface="Times New Roman" panose="02020603050405020304" pitchFamily="18" charset="0"/>
                <a:cs typeface="Times New Roman" panose="02020603050405020304" pitchFamily="18" charset="0"/>
              </a:rPr>
              <a:t>the</a:t>
            </a:r>
            <a:r>
              <a:rPr lang="lt-LT" altLang="lt-LT" sz="1100" i="1" dirty="0">
                <a:solidFill>
                  <a:srgbClr val="000000"/>
                </a:solidFill>
                <a:latin typeface="Times New Roman" panose="02020603050405020304" pitchFamily="18" charset="0"/>
                <a:cs typeface="Times New Roman" panose="02020603050405020304" pitchFamily="18" charset="0"/>
              </a:rPr>
              <a:t> </a:t>
            </a:r>
            <a:r>
              <a:rPr lang="en-GB" altLang="lt-LT" sz="1100" i="1" dirty="0">
                <a:solidFill>
                  <a:srgbClr val="000000"/>
                </a:solidFill>
                <a:latin typeface="Times New Roman" panose="02020603050405020304" pitchFamily="18" charset="0"/>
                <a:cs typeface="Times New Roman" panose="02020603050405020304" pitchFamily="18" charset="0"/>
              </a:rPr>
              <a:t>evaluation quality and the use of results. </a:t>
            </a:r>
            <a:endParaRPr lang="lt-LT" altLang="lt-LT" sz="1100" i="1" dirty="0" smtClean="0">
              <a:solidFill>
                <a:srgbClr val="000000"/>
              </a:solidFill>
              <a:latin typeface="Times New Roman" panose="02020603050405020304" pitchFamily="18" charset="0"/>
              <a:cs typeface="Times New Roman" panose="02020603050405020304" pitchFamily="18" charset="0"/>
            </a:endParaRPr>
          </a:p>
          <a:p>
            <a:pPr marL="815975" lvl="1" indent="-312738">
              <a:spcBef>
                <a:spcPct val="20000"/>
              </a:spcBef>
              <a:buFont typeface="Arial" charset="0"/>
              <a:buChar char="–"/>
              <a:defRPr/>
            </a:pPr>
            <a:endParaRPr lang="lt-LT" altLang="lt-LT" sz="1100" i="1" dirty="0" smtClean="0">
              <a:solidFill>
                <a:srgbClr val="000000"/>
              </a:solidFill>
              <a:latin typeface="Times New Roman" panose="02020603050405020304" pitchFamily="18" charset="0"/>
              <a:cs typeface="Times New Roman" panose="02020603050405020304" pitchFamily="18" charset="0"/>
            </a:endParaRPr>
          </a:p>
          <a:p>
            <a:pPr>
              <a:buClr>
                <a:srgbClr val="3783FF"/>
              </a:buClr>
              <a:defRPr/>
            </a:pPr>
            <a:r>
              <a:rPr lang="lt-LT" b="1" dirty="0" smtClean="0">
                <a:solidFill>
                  <a:srgbClr val="000000"/>
                </a:solidFill>
                <a:latin typeface="Times New Roman" pitchFamily="18" charset="0"/>
                <a:cs typeface="Times New Roman" pitchFamily="18" charset="0"/>
              </a:rPr>
              <a:t>T</a:t>
            </a:r>
            <a:r>
              <a:rPr lang="en-GB" b="1" dirty="0" smtClean="0">
                <a:solidFill>
                  <a:srgbClr val="000000"/>
                </a:solidFill>
                <a:latin typeface="Times New Roman" pitchFamily="18" charset="0"/>
                <a:cs typeface="Times New Roman" pitchFamily="18" charset="0"/>
              </a:rPr>
              <a:t>hematic </a:t>
            </a:r>
            <a:r>
              <a:rPr lang="en-GB" b="1" dirty="0">
                <a:solidFill>
                  <a:srgbClr val="000000"/>
                </a:solidFill>
                <a:latin typeface="Times New Roman" pitchFamily="18" charset="0"/>
                <a:cs typeface="Times New Roman" pitchFamily="18" charset="0"/>
              </a:rPr>
              <a:t>evaluations </a:t>
            </a:r>
            <a:r>
              <a:rPr lang="lt-LT" b="1" dirty="0" err="1" smtClean="0">
                <a:solidFill>
                  <a:srgbClr val="000000"/>
                </a:solidFill>
                <a:latin typeface="Times New Roman" pitchFamily="18" charset="0"/>
                <a:cs typeface="Times New Roman" pitchFamily="18" charset="0"/>
              </a:rPr>
              <a:t>were</a:t>
            </a:r>
            <a:r>
              <a:rPr lang="lt-LT" b="1" dirty="0" smtClean="0">
                <a:solidFill>
                  <a:srgbClr val="000000"/>
                </a:solidFill>
                <a:latin typeface="Times New Roman" pitchFamily="18" charset="0"/>
                <a:cs typeface="Times New Roman" pitchFamily="18" charset="0"/>
              </a:rPr>
              <a:t> </a:t>
            </a:r>
            <a:r>
              <a:rPr lang="lt-LT" b="1" dirty="0" err="1" smtClean="0">
                <a:solidFill>
                  <a:srgbClr val="000000"/>
                </a:solidFill>
                <a:latin typeface="Times New Roman" pitchFamily="18" charset="0"/>
                <a:cs typeface="Times New Roman" pitchFamily="18" charset="0"/>
              </a:rPr>
              <a:t>carried</a:t>
            </a:r>
            <a:r>
              <a:rPr lang="lt-LT" b="1" dirty="0" smtClean="0">
                <a:solidFill>
                  <a:srgbClr val="000000"/>
                </a:solidFill>
                <a:latin typeface="Times New Roman" pitchFamily="18" charset="0"/>
                <a:cs typeface="Times New Roman" pitchFamily="18" charset="0"/>
              </a:rPr>
              <a:t> </a:t>
            </a:r>
            <a:r>
              <a:rPr lang="lt-LT" b="1" dirty="0" err="1" smtClean="0">
                <a:solidFill>
                  <a:srgbClr val="000000"/>
                </a:solidFill>
                <a:latin typeface="Times New Roman" pitchFamily="18" charset="0"/>
                <a:cs typeface="Times New Roman" pitchFamily="18" charset="0"/>
              </a:rPr>
              <a:t>out</a:t>
            </a:r>
            <a:r>
              <a:rPr lang="en-GB" b="1" dirty="0" smtClean="0">
                <a:solidFill>
                  <a:srgbClr val="000000"/>
                </a:solidFill>
                <a:latin typeface="Times New Roman" pitchFamily="18" charset="0"/>
                <a:cs typeface="Times New Roman" pitchFamily="18" charset="0"/>
              </a:rPr>
              <a:t>:</a:t>
            </a:r>
            <a:endParaRPr lang="en-GB" b="1" dirty="0">
              <a:solidFill>
                <a:srgbClr val="000000"/>
              </a:solidFill>
              <a:latin typeface="Times New Roman" pitchFamily="18" charset="0"/>
              <a:cs typeface="Times New Roman" pitchFamily="18" charset="0"/>
            </a:endParaRPr>
          </a:p>
          <a:p>
            <a:pPr marL="193521" indent="-193521">
              <a:buClr>
                <a:srgbClr val="3783FF"/>
              </a:buClr>
              <a:defRPr/>
            </a:pPr>
            <a:r>
              <a:rPr lang="lt-LT" dirty="0" smtClean="0">
                <a:solidFill>
                  <a:srgbClr val="000000"/>
                </a:solidFill>
                <a:latin typeface="Times New Roman" pitchFamily="18" charset="0"/>
                <a:cs typeface="Times New Roman" pitchFamily="18" charset="0"/>
              </a:rPr>
              <a:t>Meta </a:t>
            </a:r>
            <a:r>
              <a:rPr lang="lt-LT" dirty="0" err="1" smtClean="0">
                <a:solidFill>
                  <a:srgbClr val="000000"/>
                </a:solidFill>
                <a:latin typeface="Times New Roman" pitchFamily="18" charset="0"/>
                <a:cs typeface="Times New Roman" pitchFamily="18" charset="0"/>
              </a:rPr>
              <a:t>evaluation</a:t>
            </a:r>
            <a:r>
              <a:rPr lang="en-GB" dirty="0" smtClean="0">
                <a:solidFill>
                  <a:srgbClr val="000000"/>
                </a:solidFill>
                <a:latin typeface="Times New Roman" pitchFamily="18" charset="0"/>
                <a:cs typeface="Times New Roman" pitchFamily="18" charset="0"/>
              </a:rPr>
              <a:t> </a:t>
            </a:r>
            <a:r>
              <a:rPr lang="en-GB" dirty="0">
                <a:solidFill>
                  <a:srgbClr val="000000"/>
                </a:solidFill>
                <a:latin typeface="Times New Roman" pitchFamily="18" charset="0"/>
                <a:cs typeface="Times New Roman" pitchFamily="18" charset="0"/>
              </a:rPr>
              <a:t>of </a:t>
            </a:r>
            <a:r>
              <a:rPr lang="lt-LT" dirty="0" err="1">
                <a:solidFill>
                  <a:srgbClr val="000000"/>
                </a:solidFill>
                <a:latin typeface="Times New Roman" pitchFamily="18" charset="0"/>
                <a:cs typeface="Times New Roman" pitchFamily="18" charset="0"/>
              </a:rPr>
              <a:t>the</a:t>
            </a:r>
            <a:r>
              <a:rPr lang="lt-LT" dirty="0">
                <a:solidFill>
                  <a:srgbClr val="000000"/>
                </a:solidFill>
                <a:latin typeface="Times New Roman" pitchFamily="18" charset="0"/>
                <a:cs typeface="Times New Roman" pitchFamily="18" charset="0"/>
              </a:rPr>
              <a:t> </a:t>
            </a:r>
            <a:r>
              <a:rPr lang="en-GB" dirty="0" smtClean="0">
                <a:solidFill>
                  <a:srgbClr val="000000"/>
                </a:solidFill>
                <a:latin typeface="Times New Roman" pitchFamily="18" charset="0"/>
                <a:cs typeface="Times New Roman" pitchFamily="18" charset="0"/>
              </a:rPr>
              <a:t>quality </a:t>
            </a:r>
            <a:r>
              <a:rPr lang="en-GB" dirty="0">
                <a:solidFill>
                  <a:srgbClr val="000000"/>
                </a:solidFill>
                <a:latin typeface="Times New Roman" pitchFamily="18" charset="0"/>
                <a:cs typeface="Times New Roman" pitchFamily="18" charset="0"/>
              </a:rPr>
              <a:t>of EU structural </a:t>
            </a:r>
            <a:r>
              <a:rPr lang="en-GB" dirty="0" err="1" smtClean="0">
                <a:solidFill>
                  <a:srgbClr val="000000"/>
                </a:solidFill>
                <a:latin typeface="Times New Roman" pitchFamily="18" charset="0"/>
                <a:cs typeface="Times New Roman" pitchFamily="18" charset="0"/>
              </a:rPr>
              <a:t>assistanc</a:t>
            </a:r>
            <a:r>
              <a:rPr lang="lt-LT" dirty="0" smtClean="0">
                <a:solidFill>
                  <a:srgbClr val="000000"/>
                </a:solidFill>
                <a:latin typeface="Times New Roman" pitchFamily="18" charset="0"/>
                <a:cs typeface="Times New Roman" pitchFamily="18" charset="0"/>
              </a:rPr>
              <a:t>e </a:t>
            </a:r>
            <a:r>
              <a:rPr lang="en-GB" dirty="0" smtClean="0">
                <a:solidFill>
                  <a:srgbClr val="000000"/>
                </a:solidFill>
                <a:latin typeface="Times New Roman" pitchFamily="18" charset="0"/>
                <a:cs typeface="Times New Roman" pitchFamily="18" charset="0"/>
              </a:rPr>
              <a:t>evaluation</a:t>
            </a:r>
            <a:r>
              <a:rPr lang="lt-LT" dirty="0" smtClean="0">
                <a:solidFill>
                  <a:srgbClr val="000000"/>
                </a:solidFill>
                <a:latin typeface="Times New Roman" pitchFamily="18" charset="0"/>
                <a:cs typeface="Times New Roman" pitchFamily="18" charset="0"/>
              </a:rPr>
              <a:t>s</a:t>
            </a:r>
            <a:r>
              <a:rPr lang="en-GB" dirty="0" smtClean="0">
                <a:solidFill>
                  <a:srgbClr val="000000"/>
                </a:solidFill>
                <a:latin typeface="Times New Roman" pitchFamily="18" charset="0"/>
                <a:cs typeface="Times New Roman" pitchFamily="18" charset="0"/>
              </a:rPr>
              <a:t>;</a:t>
            </a:r>
            <a:endParaRPr lang="en-GB" dirty="0">
              <a:solidFill>
                <a:srgbClr val="000000"/>
              </a:solidFill>
              <a:latin typeface="Times New Roman" pitchFamily="18" charset="0"/>
              <a:cs typeface="Times New Roman" pitchFamily="18" charset="0"/>
            </a:endParaRPr>
          </a:p>
          <a:p>
            <a:pPr marL="193521" indent="-193521">
              <a:buClr>
                <a:srgbClr val="3783FF"/>
              </a:buClr>
              <a:defRPr/>
            </a:pPr>
            <a:r>
              <a:rPr lang="lt-LT" dirty="0" err="1" smtClean="0">
                <a:solidFill>
                  <a:srgbClr val="000000"/>
                </a:solidFill>
                <a:latin typeface="Times New Roman" pitchFamily="18" charset="0"/>
                <a:cs typeface="Times New Roman" pitchFamily="18" charset="0"/>
              </a:rPr>
              <a:t>Evaluation</a:t>
            </a:r>
            <a:r>
              <a:rPr lang="lt-LT" dirty="0" smtClean="0">
                <a:solidFill>
                  <a:srgbClr val="000000"/>
                </a:solidFill>
                <a:latin typeface="Times New Roman" pitchFamily="18" charset="0"/>
                <a:cs typeface="Times New Roman" pitchFamily="18" charset="0"/>
              </a:rPr>
              <a:t> </a:t>
            </a:r>
            <a:r>
              <a:rPr lang="en-GB" dirty="0" smtClean="0">
                <a:solidFill>
                  <a:srgbClr val="000000"/>
                </a:solidFill>
                <a:latin typeface="Times New Roman" pitchFamily="18" charset="0"/>
                <a:cs typeface="Times New Roman" pitchFamily="18" charset="0"/>
              </a:rPr>
              <a:t>of </a:t>
            </a:r>
            <a:r>
              <a:rPr lang="en-GB" dirty="0">
                <a:solidFill>
                  <a:srgbClr val="000000"/>
                </a:solidFill>
                <a:latin typeface="Times New Roman" pitchFamily="18" charset="0"/>
                <a:cs typeface="Times New Roman" pitchFamily="18" charset="0"/>
              </a:rPr>
              <a:t>the use of evaluation results of EU structural </a:t>
            </a:r>
            <a:r>
              <a:rPr lang="en-GB" dirty="0" smtClean="0">
                <a:solidFill>
                  <a:srgbClr val="000000"/>
                </a:solidFill>
                <a:latin typeface="Times New Roman" pitchFamily="18" charset="0"/>
                <a:cs typeface="Times New Roman" pitchFamily="18" charset="0"/>
              </a:rPr>
              <a:t>assistance (3 times )</a:t>
            </a:r>
            <a:endParaRPr lang="en-GB" dirty="0">
              <a:solidFill>
                <a:srgbClr val="000000"/>
              </a:solidFill>
              <a:latin typeface="Times New Roman" pitchFamily="18" charset="0"/>
              <a:cs typeface="Times New Roman" pitchFamily="18" charset="0"/>
            </a:endParaRPr>
          </a:p>
          <a:p>
            <a:pPr marL="503237" lvl="1">
              <a:spcBef>
                <a:spcPct val="20000"/>
              </a:spcBef>
              <a:defRPr/>
            </a:pPr>
            <a:endParaRPr lang="en-GB" altLang="lt-LT" sz="1100" i="1" dirty="0">
              <a:solidFill>
                <a:srgbClr val="000000"/>
              </a:solidFill>
              <a:latin typeface="Times New Roman" panose="02020603050405020304" pitchFamily="18" charset="0"/>
              <a:cs typeface="Times New Roman" panose="02020603050405020304" pitchFamily="18" charset="0"/>
            </a:endParaRPr>
          </a:p>
          <a:p>
            <a:endParaRPr lang="lt-LT" dirty="0"/>
          </a:p>
        </p:txBody>
      </p:sp>
      <p:sp>
        <p:nvSpPr>
          <p:cNvPr id="4" name="Skaidrės numerio vietos rezervavimo ženklas 3"/>
          <p:cNvSpPr>
            <a:spLocks noGrp="1"/>
          </p:cNvSpPr>
          <p:nvPr>
            <p:ph type="sldNum" sz="quarter" idx="10"/>
          </p:nvPr>
        </p:nvSpPr>
        <p:spPr/>
        <p:txBody>
          <a:bodyPr/>
          <a:lstStyle/>
          <a:p>
            <a:fld id="{0727F52D-0D9F-4BE1-91B5-9281650B6CB7}" type="slidenum">
              <a:rPr lang="lt-LT" smtClean="0"/>
              <a:t>9</a:t>
            </a:fld>
            <a:endParaRPr lang="lt-LT"/>
          </a:p>
        </p:txBody>
      </p:sp>
    </p:spTree>
    <p:extLst>
      <p:ext uri="{BB962C8B-B14F-4D97-AF65-F5344CB8AC3E}">
        <p14:creationId xmlns:p14="http://schemas.microsoft.com/office/powerpoint/2010/main" val="249905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Antraštė 1"/>
          <p:cNvSpPr>
            <a:spLocks noGrp="1"/>
          </p:cNvSpPr>
          <p:nvPr>
            <p:ph type="ctrTitle"/>
          </p:nvPr>
        </p:nvSpPr>
        <p:spPr>
          <a:xfrm>
            <a:off x="685800" y="2130427"/>
            <a:ext cx="7772400" cy="1470025"/>
          </a:xfrm>
        </p:spPr>
        <p:txBody>
          <a:bodyPr/>
          <a:lstStyle/>
          <a:p>
            <a:r>
              <a:rPr lang="lt-LT" smtClean="0"/>
              <a:t>Spustelėję redag. ruoš. pavad. stilių</a:t>
            </a:r>
            <a:endParaRPr lang="lt-LT"/>
          </a:p>
        </p:txBody>
      </p:sp>
      <p:sp>
        <p:nvSpPr>
          <p:cNvPr id="3" name="Antrinis pavadinima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t-LT" smtClean="0"/>
              <a:t>Spustelėję redag. ruoš. paantrš. stilių</a:t>
            </a:r>
            <a:endParaRPr lang="lt-LT"/>
          </a:p>
        </p:txBody>
      </p:sp>
      <p:sp>
        <p:nvSpPr>
          <p:cNvPr id="4" name="Datos vietos rezervavimo ženklas 3"/>
          <p:cNvSpPr>
            <a:spLocks noGrp="1"/>
          </p:cNvSpPr>
          <p:nvPr>
            <p:ph type="dt" sz="half" idx="10"/>
          </p:nvPr>
        </p:nvSpPr>
        <p:spPr/>
        <p:txBody>
          <a:bodyPr/>
          <a:lstStyle/>
          <a:p>
            <a:fld id="{6DCC4B39-83BE-4A01-AA3B-39350D86275A}" type="datetimeFigureOut">
              <a:rPr lang="lt-LT" smtClean="0"/>
              <a:t>2019-05-24</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CFE39DED-D436-4B23-A92E-AEFA6A5C0A5D}" type="slidenum">
              <a:rPr lang="lt-LT" smtClean="0"/>
              <a:t>‹#›</a:t>
            </a:fld>
            <a:endParaRPr lang="lt-LT"/>
          </a:p>
        </p:txBody>
      </p:sp>
    </p:spTree>
    <p:extLst>
      <p:ext uri="{BB962C8B-B14F-4D97-AF65-F5344CB8AC3E}">
        <p14:creationId xmlns:p14="http://schemas.microsoft.com/office/powerpoint/2010/main" val="1448616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Spustelėję redag. ruoš. pavad. stilių</a:t>
            </a:r>
            <a:endParaRPr lang="lt-LT"/>
          </a:p>
        </p:txBody>
      </p:sp>
      <p:sp>
        <p:nvSpPr>
          <p:cNvPr id="3" name="Vertikalaus teksto vietos rezervavimo ženklas 2"/>
          <p:cNvSpPr>
            <a:spLocks noGrp="1"/>
          </p:cNvSpPr>
          <p:nvPr>
            <p:ph type="body" orient="vert" idx="1"/>
          </p:nvPr>
        </p:nvSpPr>
        <p:spPr/>
        <p:txBody>
          <a:bodyPr vert="eaVert"/>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10"/>
          </p:nvPr>
        </p:nvSpPr>
        <p:spPr/>
        <p:txBody>
          <a:bodyPr/>
          <a:lstStyle/>
          <a:p>
            <a:fld id="{6DCC4B39-83BE-4A01-AA3B-39350D86275A}" type="datetimeFigureOut">
              <a:rPr lang="lt-LT" smtClean="0"/>
              <a:t>2019-05-24</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CFE39DED-D436-4B23-A92E-AEFA6A5C0A5D}" type="slidenum">
              <a:rPr lang="lt-LT" smtClean="0"/>
              <a:t>‹#›</a:t>
            </a:fld>
            <a:endParaRPr lang="lt-LT"/>
          </a:p>
        </p:txBody>
      </p:sp>
    </p:spTree>
    <p:extLst>
      <p:ext uri="{BB962C8B-B14F-4D97-AF65-F5344CB8AC3E}">
        <p14:creationId xmlns:p14="http://schemas.microsoft.com/office/powerpoint/2010/main" val="1584939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6629400" y="274639"/>
            <a:ext cx="2057400" cy="5851525"/>
          </a:xfrm>
        </p:spPr>
        <p:txBody>
          <a:bodyPr vert="eaVert"/>
          <a:lstStyle/>
          <a:p>
            <a:r>
              <a:rPr lang="lt-LT" smtClean="0"/>
              <a:t>Spustelėję redag. ruoš. pavad. stilių</a:t>
            </a:r>
            <a:endParaRPr lang="lt-LT"/>
          </a:p>
        </p:txBody>
      </p:sp>
      <p:sp>
        <p:nvSpPr>
          <p:cNvPr id="3" name="Vertikalaus teksto vietos rezervavimo ženklas 2"/>
          <p:cNvSpPr>
            <a:spLocks noGrp="1"/>
          </p:cNvSpPr>
          <p:nvPr>
            <p:ph type="body" orient="vert" idx="1"/>
          </p:nvPr>
        </p:nvSpPr>
        <p:spPr>
          <a:xfrm>
            <a:off x="457200" y="274639"/>
            <a:ext cx="6019800" cy="5851525"/>
          </a:xfrm>
        </p:spPr>
        <p:txBody>
          <a:bodyPr vert="eaVert"/>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10"/>
          </p:nvPr>
        </p:nvSpPr>
        <p:spPr/>
        <p:txBody>
          <a:bodyPr/>
          <a:lstStyle/>
          <a:p>
            <a:fld id="{6DCC4B39-83BE-4A01-AA3B-39350D86275A}" type="datetimeFigureOut">
              <a:rPr lang="lt-LT" smtClean="0"/>
              <a:t>2019-05-24</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CFE39DED-D436-4B23-A92E-AEFA6A5C0A5D}" type="slidenum">
              <a:rPr lang="lt-LT" smtClean="0"/>
              <a:t>‹#›</a:t>
            </a:fld>
            <a:endParaRPr lang="lt-LT"/>
          </a:p>
        </p:txBody>
      </p:sp>
    </p:spTree>
    <p:extLst>
      <p:ext uri="{BB962C8B-B14F-4D97-AF65-F5344CB8AC3E}">
        <p14:creationId xmlns:p14="http://schemas.microsoft.com/office/powerpoint/2010/main" val="13901060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lain A">
  <p:cSld name="Plain A">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rgbClr val="00517E"/>
              </a:buClr>
              <a:buSzPts val="4400"/>
              <a:buFont typeface="Calibri"/>
              <a:buNone/>
              <a:defRPr>
                <a:solidFill>
                  <a:srgbClr val="00517E"/>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20" name="Google Shape;20;p2"/>
          <p:cNvSpPr txBox="1">
            <a:spLocks noGrp="1"/>
          </p:cNvSpPr>
          <p:nvPr>
            <p:ph type="body" idx="1"/>
          </p:nvPr>
        </p:nvSpPr>
        <p:spPr>
          <a:xfrm>
            <a:off x="419821" y="544471"/>
            <a:ext cx="8304363" cy="253041"/>
          </a:xfrm>
          <a:prstGeom prst="rect">
            <a:avLst/>
          </a:prstGeom>
          <a:noFill/>
          <a:ln>
            <a:noFill/>
          </a:ln>
        </p:spPr>
        <p:txBody>
          <a:bodyPr spcFirstLastPara="1" wrap="square" lIns="18000" tIns="45700" rIns="91425" bIns="45700" anchor="t" anchorCtr="0"/>
          <a:lstStyle>
            <a:lvl1pPr marL="457200" lvl="0" indent="-228600" algn="l">
              <a:lnSpc>
                <a:spcPct val="90000"/>
              </a:lnSpc>
              <a:spcBef>
                <a:spcPts val="1000"/>
              </a:spcBef>
              <a:spcAft>
                <a:spcPts val="0"/>
              </a:spcAft>
              <a:buClr>
                <a:srgbClr val="191919"/>
              </a:buClr>
              <a:buSzPts val="1333"/>
              <a:buNone/>
              <a:defRPr sz="1333" cap="none">
                <a:solidFill>
                  <a:srgbClr val="191919"/>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2"/>
          <p:cNvSpPr txBox="1">
            <a:spLocks noGrp="1"/>
          </p:cNvSpPr>
          <p:nvPr>
            <p:ph type="body" idx="2"/>
          </p:nvPr>
        </p:nvSpPr>
        <p:spPr>
          <a:xfrm>
            <a:off x="419823" y="1947655"/>
            <a:ext cx="8304360" cy="3764951"/>
          </a:xfrm>
          <a:prstGeom prst="rect">
            <a:avLst/>
          </a:prstGeom>
          <a:noFill/>
          <a:ln>
            <a:noFill/>
          </a:ln>
        </p:spPr>
        <p:txBody>
          <a:bodyPr spcFirstLastPara="1" wrap="square" lIns="91425" tIns="45700" rIns="91425" bIns="45700" anchor="t" anchorCtr="0"/>
          <a:lstStyle>
            <a:lvl1pPr marL="457200" lvl="0" indent="-406400" algn="l">
              <a:lnSpc>
                <a:spcPct val="90000"/>
              </a:lnSpc>
              <a:spcBef>
                <a:spcPts val="1000"/>
              </a:spcBef>
              <a:spcAft>
                <a:spcPts val="0"/>
              </a:spcAft>
              <a:buClr>
                <a:srgbClr val="78B5E2"/>
              </a:buClr>
              <a:buSzPts val="2800"/>
              <a:buFont typeface="Verdana"/>
              <a:buChar char="›"/>
              <a:defRPr>
                <a:solidFill>
                  <a:schemeClr val="dk1"/>
                </a:solidFill>
              </a:defRPr>
            </a:lvl1pPr>
            <a:lvl2pPr marL="914400" lvl="1" indent="-381000" algn="l">
              <a:lnSpc>
                <a:spcPct val="90000"/>
              </a:lnSpc>
              <a:spcBef>
                <a:spcPts val="500"/>
              </a:spcBef>
              <a:spcAft>
                <a:spcPts val="0"/>
              </a:spcAft>
              <a:buClr>
                <a:srgbClr val="78B5E2"/>
              </a:buClr>
              <a:buSzPts val="2400"/>
              <a:buFont typeface="Verdana"/>
              <a:buChar char="›"/>
              <a:defRPr>
                <a:solidFill>
                  <a:schemeClr val="dk1"/>
                </a:solidFill>
              </a:defRPr>
            </a:lvl2pPr>
            <a:lvl3pPr marL="1371600" lvl="2" indent="-317500" algn="l">
              <a:lnSpc>
                <a:spcPct val="90000"/>
              </a:lnSpc>
              <a:spcBef>
                <a:spcPts val="500"/>
              </a:spcBef>
              <a:spcAft>
                <a:spcPts val="0"/>
              </a:spcAft>
              <a:buClr>
                <a:srgbClr val="78B5E2"/>
              </a:buClr>
              <a:buSzPts val="1400"/>
              <a:buFont typeface="Verdana"/>
              <a:buChar char="›"/>
              <a:defRPr sz="1400" b="0">
                <a:solidFill>
                  <a:schemeClr val="dk1"/>
                </a:solidFill>
                <a:latin typeface="Verdana"/>
                <a:ea typeface="Verdana"/>
                <a:cs typeface="Verdana"/>
                <a:sym typeface="Verdana"/>
              </a:defRPr>
            </a:lvl3pPr>
            <a:lvl4pPr marL="1828800" lvl="3" indent="-342900" algn="l">
              <a:lnSpc>
                <a:spcPct val="90000"/>
              </a:lnSpc>
              <a:spcBef>
                <a:spcPts val="500"/>
              </a:spcBef>
              <a:spcAft>
                <a:spcPts val="0"/>
              </a:spcAft>
              <a:buClr>
                <a:srgbClr val="78B5E2"/>
              </a:buClr>
              <a:buSzPts val="1800"/>
              <a:buFont typeface="Verdana"/>
              <a:buChar char="›"/>
              <a:defRPr>
                <a:solidFill>
                  <a:schemeClr val="dk1"/>
                </a:solidFill>
              </a:defRPr>
            </a:lvl4pPr>
            <a:lvl5pPr marL="2286000" lvl="4" indent="-342900" algn="l">
              <a:lnSpc>
                <a:spcPct val="90000"/>
              </a:lnSpc>
              <a:spcBef>
                <a:spcPts val="500"/>
              </a:spcBef>
              <a:spcAft>
                <a:spcPts val="0"/>
              </a:spcAft>
              <a:buClr>
                <a:srgbClr val="78B5E2"/>
              </a:buClr>
              <a:buSzPts val="1800"/>
              <a:buFont typeface="Verdana"/>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477032006"/>
      </p:ext>
    </p:extLst>
  </p:cSld>
  <p:clrMapOvr>
    <a:masterClrMapping/>
  </p:clrMapOvr>
  <p:transition spd="slow">
    <p:wheel spokes="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Antraštė 1"/>
          <p:cNvSpPr>
            <a:spLocks noGrp="1"/>
          </p:cNvSpPr>
          <p:nvPr>
            <p:ph type="ctrTitle"/>
          </p:nvPr>
        </p:nvSpPr>
        <p:spPr>
          <a:xfrm>
            <a:off x="685800" y="2130427"/>
            <a:ext cx="7772400" cy="1470025"/>
          </a:xfrm>
        </p:spPr>
        <p:txBody>
          <a:bodyPr/>
          <a:lstStyle/>
          <a:p>
            <a:r>
              <a:rPr lang="lt-LT" smtClean="0"/>
              <a:t>Spustelėję redag. ruoš. pavad. stilių</a:t>
            </a:r>
            <a:endParaRPr lang="lt-LT"/>
          </a:p>
        </p:txBody>
      </p:sp>
      <p:sp>
        <p:nvSpPr>
          <p:cNvPr id="3" name="Antrinis pavadinima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t-LT" smtClean="0"/>
              <a:t>Spustelėję redag. ruoš. paantrš. stilių</a:t>
            </a:r>
            <a:endParaRPr lang="lt-LT"/>
          </a:p>
        </p:txBody>
      </p:sp>
      <p:sp>
        <p:nvSpPr>
          <p:cNvPr id="4" name="Datos vietos rezervavimo ženklas 3"/>
          <p:cNvSpPr>
            <a:spLocks noGrp="1"/>
          </p:cNvSpPr>
          <p:nvPr>
            <p:ph type="dt" sz="half" idx="10"/>
          </p:nvPr>
        </p:nvSpPr>
        <p:spPr/>
        <p:txBody>
          <a:bodyPr/>
          <a:lstStyle/>
          <a:p>
            <a:fld id="{6DCC4B39-83BE-4A01-AA3B-39350D86275A}" type="datetimeFigureOut">
              <a:rPr lang="lt-LT" smtClean="0">
                <a:solidFill>
                  <a:prstClr val="black">
                    <a:tint val="75000"/>
                  </a:prstClr>
                </a:solidFill>
              </a:rPr>
              <a:pPr/>
              <a:t>2019-05-24</a:t>
            </a:fld>
            <a:endParaRPr lang="lt-LT">
              <a:solidFill>
                <a:prstClr val="black">
                  <a:tint val="75000"/>
                </a:prstClr>
              </a:solidFill>
            </a:endParaRPr>
          </a:p>
        </p:txBody>
      </p:sp>
      <p:sp>
        <p:nvSpPr>
          <p:cNvPr id="5" name="Poraštės vietos rezervavimo ženklas 4"/>
          <p:cNvSpPr>
            <a:spLocks noGrp="1"/>
          </p:cNvSpPr>
          <p:nvPr>
            <p:ph type="ftr" sz="quarter" idx="11"/>
          </p:nvPr>
        </p:nvSpPr>
        <p:spPr/>
        <p:txBody>
          <a:bodyPr/>
          <a:lstStyle/>
          <a:p>
            <a:endParaRPr lang="lt-LT">
              <a:solidFill>
                <a:prstClr val="black">
                  <a:tint val="75000"/>
                </a:prstClr>
              </a:solidFill>
            </a:endParaRPr>
          </a:p>
        </p:txBody>
      </p:sp>
      <p:sp>
        <p:nvSpPr>
          <p:cNvPr id="6" name="Skaidrės numerio vietos rezervavimo ženklas 5"/>
          <p:cNvSpPr>
            <a:spLocks noGrp="1"/>
          </p:cNvSpPr>
          <p:nvPr>
            <p:ph type="sldNum" sz="quarter" idx="12"/>
          </p:nvPr>
        </p:nvSpPr>
        <p:spPr/>
        <p:txBody>
          <a:bodyPr/>
          <a:lstStyle/>
          <a:p>
            <a:fld id="{CFE39DED-D436-4B23-A92E-AEFA6A5C0A5D}" type="slidenum">
              <a:rPr lang="lt-LT" smtClean="0">
                <a:solidFill>
                  <a:prstClr val="black">
                    <a:tint val="75000"/>
                  </a:prstClr>
                </a:solidFill>
              </a:rPr>
              <a:pPr/>
              <a:t>‹#›</a:t>
            </a:fld>
            <a:endParaRPr lang="lt-LT">
              <a:solidFill>
                <a:prstClr val="black">
                  <a:tint val="75000"/>
                </a:prstClr>
              </a:solidFill>
            </a:endParaRPr>
          </a:p>
        </p:txBody>
      </p:sp>
    </p:spTree>
    <p:extLst>
      <p:ext uri="{BB962C8B-B14F-4D97-AF65-F5344CB8AC3E}">
        <p14:creationId xmlns:p14="http://schemas.microsoft.com/office/powerpoint/2010/main" val="25874316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dirty="0" smtClean="0"/>
              <a:t>Spustelėję </a:t>
            </a:r>
            <a:r>
              <a:rPr lang="lt-LT" dirty="0" err="1" smtClean="0"/>
              <a:t>redag</a:t>
            </a:r>
            <a:r>
              <a:rPr lang="lt-LT" dirty="0" smtClean="0"/>
              <a:t>. ruoš. </a:t>
            </a:r>
            <a:r>
              <a:rPr lang="lt-LT" dirty="0" err="1" smtClean="0"/>
              <a:t>pavad</a:t>
            </a:r>
            <a:r>
              <a:rPr lang="lt-LT" dirty="0" smtClean="0"/>
              <a:t>. stilių</a:t>
            </a:r>
            <a:endParaRPr lang="lt-LT" dirty="0"/>
          </a:p>
        </p:txBody>
      </p:sp>
      <p:sp>
        <p:nvSpPr>
          <p:cNvPr id="3" name="Turinio vietos rezervavimo ženklas 2"/>
          <p:cNvSpPr>
            <a:spLocks noGrp="1"/>
          </p:cNvSpPr>
          <p:nvPr>
            <p:ph idx="1"/>
          </p:nvPr>
        </p:nvSpPr>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10"/>
          </p:nvPr>
        </p:nvSpPr>
        <p:spPr/>
        <p:txBody>
          <a:bodyPr/>
          <a:lstStyle/>
          <a:p>
            <a:fld id="{6DCC4B39-83BE-4A01-AA3B-39350D86275A}" type="datetimeFigureOut">
              <a:rPr lang="lt-LT" smtClean="0">
                <a:solidFill>
                  <a:prstClr val="black">
                    <a:tint val="75000"/>
                  </a:prstClr>
                </a:solidFill>
              </a:rPr>
              <a:pPr/>
              <a:t>2019-05-24</a:t>
            </a:fld>
            <a:endParaRPr lang="lt-LT">
              <a:solidFill>
                <a:prstClr val="black">
                  <a:tint val="75000"/>
                </a:prstClr>
              </a:solidFill>
            </a:endParaRPr>
          </a:p>
        </p:txBody>
      </p:sp>
      <p:sp>
        <p:nvSpPr>
          <p:cNvPr id="5" name="Poraštės vietos rezervavimo ženklas 4"/>
          <p:cNvSpPr>
            <a:spLocks noGrp="1"/>
          </p:cNvSpPr>
          <p:nvPr>
            <p:ph type="ftr" sz="quarter" idx="11"/>
          </p:nvPr>
        </p:nvSpPr>
        <p:spPr/>
        <p:txBody>
          <a:bodyPr/>
          <a:lstStyle/>
          <a:p>
            <a:endParaRPr lang="lt-LT">
              <a:solidFill>
                <a:prstClr val="black">
                  <a:tint val="75000"/>
                </a:prstClr>
              </a:solidFill>
            </a:endParaRPr>
          </a:p>
        </p:txBody>
      </p:sp>
      <p:sp>
        <p:nvSpPr>
          <p:cNvPr id="6" name="Skaidrės numerio vietos rezervavimo ženklas 5"/>
          <p:cNvSpPr>
            <a:spLocks noGrp="1"/>
          </p:cNvSpPr>
          <p:nvPr>
            <p:ph type="sldNum" sz="quarter" idx="12"/>
          </p:nvPr>
        </p:nvSpPr>
        <p:spPr/>
        <p:txBody>
          <a:bodyPr/>
          <a:lstStyle/>
          <a:p>
            <a:fld id="{CFE39DED-D436-4B23-A92E-AEFA6A5C0A5D}" type="slidenum">
              <a:rPr lang="lt-LT" smtClean="0">
                <a:solidFill>
                  <a:prstClr val="black">
                    <a:tint val="75000"/>
                  </a:prstClr>
                </a:solidFill>
              </a:rPr>
              <a:pPr/>
              <a:t>‹#›</a:t>
            </a:fld>
            <a:endParaRPr lang="lt-LT">
              <a:solidFill>
                <a:prstClr val="black">
                  <a:tint val="75000"/>
                </a:prstClr>
              </a:solidFill>
            </a:endParaRPr>
          </a:p>
        </p:txBody>
      </p:sp>
    </p:spTree>
    <p:extLst>
      <p:ext uri="{BB962C8B-B14F-4D97-AF65-F5344CB8AC3E}">
        <p14:creationId xmlns:p14="http://schemas.microsoft.com/office/powerpoint/2010/main" val="4299381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722313" y="4406902"/>
            <a:ext cx="7772400" cy="1362075"/>
          </a:xfrm>
        </p:spPr>
        <p:txBody>
          <a:bodyPr anchor="t"/>
          <a:lstStyle>
            <a:lvl1pPr algn="l">
              <a:defRPr sz="4000" b="1" cap="all"/>
            </a:lvl1pPr>
          </a:lstStyle>
          <a:p>
            <a:r>
              <a:rPr lang="lt-LT" smtClean="0"/>
              <a:t>Spustelėję redag. ruoš. pavad. stilių</a:t>
            </a:r>
            <a:endParaRPr lang="lt-LT"/>
          </a:p>
        </p:txBody>
      </p:sp>
      <p:sp>
        <p:nvSpPr>
          <p:cNvPr id="3" name="Teksto vietos rezervavimo ženklas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smtClean="0"/>
              <a:t>Spustelėję redag. ruoš. teksto stilių</a:t>
            </a:r>
          </a:p>
        </p:txBody>
      </p:sp>
      <p:sp>
        <p:nvSpPr>
          <p:cNvPr id="4" name="Datos vietos rezervavimo ženklas 3"/>
          <p:cNvSpPr>
            <a:spLocks noGrp="1"/>
          </p:cNvSpPr>
          <p:nvPr>
            <p:ph type="dt" sz="half" idx="10"/>
          </p:nvPr>
        </p:nvSpPr>
        <p:spPr/>
        <p:txBody>
          <a:bodyPr/>
          <a:lstStyle/>
          <a:p>
            <a:fld id="{6DCC4B39-83BE-4A01-AA3B-39350D86275A}" type="datetimeFigureOut">
              <a:rPr lang="lt-LT" smtClean="0">
                <a:solidFill>
                  <a:prstClr val="black">
                    <a:tint val="75000"/>
                  </a:prstClr>
                </a:solidFill>
              </a:rPr>
              <a:pPr/>
              <a:t>2019-05-24</a:t>
            </a:fld>
            <a:endParaRPr lang="lt-LT">
              <a:solidFill>
                <a:prstClr val="black">
                  <a:tint val="75000"/>
                </a:prstClr>
              </a:solidFill>
            </a:endParaRPr>
          </a:p>
        </p:txBody>
      </p:sp>
      <p:sp>
        <p:nvSpPr>
          <p:cNvPr id="5" name="Poraštės vietos rezervavimo ženklas 4"/>
          <p:cNvSpPr>
            <a:spLocks noGrp="1"/>
          </p:cNvSpPr>
          <p:nvPr>
            <p:ph type="ftr" sz="quarter" idx="11"/>
          </p:nvPr>
        </p:nvSpPr>
        <p:spPr/>
        <p:txBody>
          <a:bodyPr/>
          <a:lstStyle/>
          <a:p>
            <a:endParaRPr lang="lt-LT">
              <a:solidFill>
                <a:prstClr val="black">
                  <a:tint val="75000"/>
                </a:prstClr>
              </a:solidFill>
            </a:endParaRPr>
          </a:p>
        </p:txBody>
      </p:sp>
      <p:sp>
        <p:nvSpPr>
          <p:cNvPr id="6" name="Skaidrės numerio vietos rezervavimo ženklas 5"/>
          <p:cNvSpPr>
            <a:spLocks noGrp="1"/>
          </p:cNvSpPr>
          <p:nvPr>
            <p:ph type="sldNum" sz="quarter" idx="12"/>
          </p:nvPr>
        </p:nvSpPr>
        <p:spPr/>
        <p:txBody>
          <a:bodyPr/>
          <a:lstStyle/>
          <a:p>
            <a:fld id="{CFE39DED-D436-4B23-A92E-AEFA6A5C0A5D}" type="slidenum">
              <a:rPr lang="lt-LT" smtClean="0">
                <a:solidFill>
                  <a:prstClr val="black">
                    <a:tint val="75000"/>
                  </a:prstClr>
                </a:solidFill>
              </a:rPr>
              <a:pPr/>
              <a:t>‹#›</a:t>
            </a:fld>
            <a:endParaRPr lang="lt-LT">
              <a:solidFill>
                <a:prstClr val="black">
                  <a:tint val="75000"/>
                </a:prstClr>
              </a:solidFill>
            </a:endParaRPr>
          </a:p>
        </p:txBody>
      </p:sp>
    </p:spTree>
    <p:extLst>
      <p:ext uri="{BB962C8B-B14F-4D97-AF65-F5344CB8AC3E}">
        <p14:creationId xmlns:p14="http://schemas.microsoft.com/office/powerpoint/2010/main" val="37235488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Spustelėję redag. ruoš. pavad. stilių</a:t>
            </a:r>
            <a:endParaRPr lang="lt-LT"/>
          </a:p>
        </p:txBody>
      </p:sp>
      <p:sp>
        <p:nvSpPr>
          <p:cNvPr id="3" name="Turinio vietos rezervavimo ženklas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Turinio vietos rezervavimo ženklas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5" name="Datos vietos rezervavimo ženklas 4"/>
          <p:cNvSpPr>
            <a:spLocks noGrp="1"/>
          </p:cNvSpPr>
          <p:nvPr>
            <p:ph type="dt" sz="half" idx="10"/>
          </p:nvPr>
        </p:nvSpPr>
        <p:spPr/>
        <p:txBody>
          <a:bodyPr/>
          <a:lstStyle/>
          <a:p>
            <a:fld id="{6DCC4B39-83BE-4A01-AA3B-39350D86275A}" type="datetimeFigureOut">
              <a:rPr lang="lt-LT" smtClean="0">
                <a:solidFill>
                  <a:prstClr val="black">
                    <a:tint val="75000"/>
                  </a:prstClr>
                </a:solidFill>
              </a:rPr>
              <a:pPr/>
              <a:t>2019-05-24</a:t>
            </a:fld>
            <a:endParaRPr lang="lt-LT">
              <a:solidFill>
                <a:prstClr val="black">
                  <a:tint val="75000"/>
                </a:prstClr>
              </a:solidFill>
            </a:endParaRPr>
          </a:p>
        </p:txBody>
      </p:sp>
      <p:sp>
        <p:nvSpPr>
          <p:cNvPr id="6" name="Poraštės vietos rezervavimo ženklas 5"/>
          <p:cNvSpPr>
            <a:spLocks noGrp="1"/>
          </p:cNvSpPr>
          <p:nvPr>
            <p:ph type="ftr" sz="quarter" idx="11"/>
          </p:nvPr>
        </p:nvSpPr>
        <p:spPr/>
        <p:txBody>
          <a:bodyPr/>
          <a:lstStyle/>
          <a:p>
            <a:endParaRPr lang="lt-LT">
              <a:solidFill>
                <a:prstClr val="black">
                  <a:tint val="75000"/>
                </a:prstClr>
              </a:solidFill>
            </a:endParaRPr>
          </a:p>
        </p:txBody>
      </p:sp>
      <p:sp>
        <p:nvSpPr>
          <p:cNvPr id="7" name="Skaidrės numerio vietos rezervavimo ženklas 6"/>
          <p:cNvSpPr>
            <a:spLocks noGrp="1"/>
          </p:cNvSpPr>
          <p:nvPr>
            <p:ph type="sldNum" sz="quarter" idx="12"/>
          </p:nvPr>
        </p:nvSpPr>
        <p:spPr/>
        <p:txBody>
          <a:bodyPr/>
          <a:lstStyle/>
          <a:p>
            <a:fld id="{CFE39DED-D436-4B23-A92E-AEFA6A5C0A5D}" type="slidenum">
              <a:rPr lang="lt-LT" smtClean="0">
                <a:solidFill>
                  <a:prstClr val="black">
                    <a:tint val="75000"/>
                  </a:prstClr>
                </a:solidFill>
              </a:rPr>
              <a:pPr/>
              <a:t>‹#›</a:t>
            </a:fld>
            <a:endParaRPr lang="lt-LT">
              <a:solidFill>
                <a:prstClr val="black">
                  <a:tint val="75000"/>
                </a:prstClr>
              </a:solidFill>
            </a:endParaRPr>
          </a:p>
        </p:txBody>
      </p:sp>
    </p:spTree>
    <p:extLst>
      <p:ext uri="{BB962C8B-B14F-4D97-AF65-F5344CB8AC3E}">
        <p14:creationId xmlns:p14="http://schemas.microsoft.com/office/powerpoint/2010/main" val="26398960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lvl1pPr>
              <a:defRPr/>
            </a:lvl1pPr>
          </a:lstStyle>
          <a:p>
            <a:r>
              <a:rPr lang="lt-LT" smtClean="0"/>
              <a:t>Spustelėję redag. ruoš. pavad. stilių</a:t>
            </a:r>
            <a:endParaRPr lang="lt-LT"/>
          </a:p>
        </p:txBody>
      </p:sp>
      <p:sp>
        <p:nvSpPr>
          <p:cNvPr id="3" name="Teksto vietos rezervavimo ženklas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4" name="Turinio vietos rezervavimo ženklas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5" name="Teksto vietos rezervavimo ženklas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6" name="Turinio vietos rezervavimo ženklas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7" name="Datos vietos rezervavimo ženklas 6"/>
          <p:cNvSpPr>
            <a:spLocks noGrp="1"/>
          </p:cNvSpPr>
          <p:nvPr>
            <p:ph type="dt" sz="half" idx="10"/>
          </p:nvPr>
        </p:nvSpPr>
        <p:spPr/>
        <p:txBody>
          <a:bodyPr/>
          <a:lstStyle/>
          <a:p>
            <a:fld id="{6DCC4B39-83BE-4A01-AA3B-39350D86275A}" type="datetimeFigureOut">
              <a:rPr lang="lt-LT" smtClean="0">
                <a:solidFill>
                  <a:prstClr val="black">
                    <a:tint val="75000"/>
                  </a:prstClr>
                </a:solidFill>
              </a:rPr>
              <a:pPr/>
              <a:t>2019-05-24</a:t>
            </a:fld>
            <a:endParaRPr lang="lt-LT">
              <a:solidFill>
                <a:prstClr val="black">
                  <a:tint val="75000"/>
                </a:prstClr>
              </a:solidFill>
            </a:endParaRPr>
          </a:p>
        </p:txBody>
      </p:sp>
      <p:sp>
        <p:nvSpPr>
          <p:cNvPr id="8" name="Poraštės vietos rezervavimo ženklas 7"/>
          <p:cNvSpPr>
            <a:spLocks noGrp="1"/>
          </p:cNvSpPr>
          <p:nvPr>
            <p:ph type="ftr" sz="quarter" idx="11"/>
          </p:nvPr>
        </p:nvSpPr>
        <p:spPr/>
        <p:txBody>
          <a:bodyPr/>
          <a:lstStyle/>
          <a:p>
            <a:endParaRPr lang="lt-LT">
              <a:solidFill>
                <a:prstClr val="black">
                  <a:tint val="75000"/>
                </a:prstClr>
              </a:solidFill>
            </a:endParaRPr>
          </a:p>
        </p:txBody>
      </p:sp>
      <p:sp>
        <p:nvSpPr>
          <p:cNvPr id="9" name="Skaidrės numerio vietos rezervavimo ženklas 8"/>
          <p:cNvSpPr>
            <a:spLocks noGrp="1"/>
          </p:cNvSpPr>
          <p:nvPr>
            <p:ph type="sldNum" sz="quarter" idx="12"/>
          </p:nvPr>
        </p:nvSpPr>
        <p:spPr/>
        <p:txBody>
          <a:bodyPr/>
          <a:lstStyle/>
          <a:p>
            <a:fld id="{CFE39DED-D436-4B23-A92E-AEFA6A5C0A5D}" type="slidenum">
              <a:rPr lang="lt-LT" smtClean="0">
                <a:solidFill>
                  <a:prstClr val="black">
                    <a:tint val="75000"/>
                  </a:prstClr>
                </a:solidFill>
              </a:rPr>
              <a:pPr/>
              <a:t>‹#›</a:t>
            </a:fld>
            <a:endParaRPr lang="lt-LT">
              <a:solidFill>
                <a:prstClr val="black">
                  <a:tint val="75000"/>
                </a:prstClr>
              </a:solidFill>
            </a:endParaRPr>
          </a:p>
        </p:txBody>
      </p:sp>
    </p:spTree>
    <p:extLst>
      <p:ext uri="{BB962C8B-B14F-4D97-AF65-F5344CB8AC3E}">
        <p14:creationId xmlns:p14="http://schemas.microsoft.com/office/powerpoint/2010/main" val="299641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Spustelėję redag. ruoš. pavad. stilių</a:t>
            </a:r>
            <a:endParaRPr lang="lt-LT"/>
          </a:p>
        </p:txBody>
      </p:sp>
      <p:sp>
        <p:nvSpPr>
          <p:cNvPr id="3" name="Datos vietos rezervavimo ženklas 2"/>
          <p:cNvSpPr>
            <a:spLocks noGrp="1"/>
          </p:cNvSpPr>
          <p:nvPr>
            <p:ph type="dt" sz="half" idx="10"/>
          </p:nvPr>
        </p:nvSpPr>
        <p:spPr/>
        <p:txBody>
          <a:bodyPr/>
          <a:lstStyle/>
          <a:p>
            <a:fld id="{6DCC4B39-83BE-4A01-AA3B-39350D86275A}" type="datetimeFigureOut">
              <a:rPr lang="lt-LT" smtClean="0">
                <a:solidFill>
                  <a:prstClr val="black">
                    <a:tint val="75000"/>
                  </a:prstClr>
                </a:solidFill>
              </a:rPr>
              <a:pPr/>
              <a:t>2019-05-24</a:t>
            </a:fld>
            <a:endParaRPr lang="lt-LT">
              <a:solidFill>
                <a:prstClr val="black">
                  <a:tint val="75000"/>
                </a:prstClr>
              </a:solidFill>
            </a:endParaRPr>
          </a:p>
        </p:txBody>
      </p:sp>
      <p:sp>
        <p:nvSpPr>
          <p:cNvPr id="4" name="Poraštės vietos rezervavimo ženklas 3"/>
          <p:cNvSpPr>
            <a:spLocks noGrp="1"/>
          </p:cNvSpPr>
          <p:nvPr>
            <p:ph type="ftr" sz="quarter" idx="11"/>
          </p:nvPr>
        </p:nvSpPr>
        <p:spPr/>
        <p:txBody>
          <a:bodyPr/>
          <a:lstStyle/>
          <a:p>
            <a:endParaRPr lang="lt-LT">
              <a:solidFill>
                <a:prstClr val="black">
                  <a:tint val="75000"/>
                </a:prstClr>
              </a:solidFill>
            </a:endParaRPr>
          </a:p>
        </p:txBody>
      </p:sp>
      <p:sp>
        <p:nvSpPr>
          <p:cNvPr id="5" name="Skaidrės numerio vietos rezervavimo ženklas 4"/>
          <p:cNvSpPr>
            <a:spLocks noGrp="1"/>
          </p:cNvSpPr>
          <p:nvPr>
            <p:ph type="sldNum" sz="quarter" idx="12"/>
          </p:nvPr>
        </p:nvSpPr>
        <p:spPr/>
        <p:txBody>
          <a:bodyPr/>
          <a:lstStyle/>
          <a:p>
            <a:fld id="{CFE39DED-D436-4B23-A92E-AEFA6A5C0A5D}" type="slidenum">
              <a:rPr lang="lt-LT" smtClean="0">
                <a:solidFill>
                  <a:prstClr val="black">
                    <a:tint val="75000"/>
                  </a:prstClr>
                </a:solidFill>
              </a:rPr>
              <a:pPr/>
              <a:t>‹#›</a:t>
            </a:fld>
            <a:endParaRPr lang="lt-LT">
              <a:solidFill>
                <a:prstClr val="black">
                  <a:tint val="75000"/>
                </a:prstClr>
              </a:solidFill>
            </a:endParaRPr>
          </a:p>
        </p:txBody>
      </p:sp>
    </p:spTree>
    <p:extLst>
      <p:ext uri="{BB962C8B-B14F-4D97-AF65-F5344CB8AC3E}">
        <p14:creationId xmlns:p14="http://schemas.microsoft.com/office/powerpoint/2010/main" val="20867149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6DCC4B39-83BE-4A01-AA3B-39350D86275A}" type="datetimeFigureOut">
              <a:rPr lang="lt-LT" smtClean="0">
                <a:solidFill>
                  <a:prstClr val="black">
                    <a:tint val="75000"/>
                  </a:prstClr>
                </a:solidFill>
              </a:rPr>
              <a:pPr/>
              <a:t>2019-05-24</a:t>
            </a:fld>
            <a:endParaRPr lang="lt-LT">
              <a:solidFill>
                <a:prstClr val="black">
                  <a:tint val="75000"/>
                </a:prstClr>
              </a:solidFill>
            </a:endParaRPr>
          </a:p>
        </p:txBody>
      </p:sp>
      <p:sp>
        <p:nvSpPr>
          <p:cNvPr id="3" name="Poraštės vietos rezervavimo ženklas 2"/>
          <p:cNvSpPr>
            <a:spLocks noGrp="1"/>
          </p:cNvSpPr>
          <p:nvPr>
            <p:ph type="ftr" sz="quarter" idx="11"/>
          </p:nvPr>
        </p:nvSpPr>
        <p:spPr/>
        <p:txBody>
          <a:bodyPr/>
          <a:lstStyle/>
          <a:p>
            <a:endParaRPr lang="lt-LT">
              <a:solidFill>
                <a:prstClr val="black">
                  <a:tint val="75000"/>
                </a:prstClr>
              </a:solidFill>
            </a:endParaRPr>
          </a:p>
        </p:txBody>
      </p:sp>
      <p:sp>
        <p:nvSpPr>
          <p:cNvPr id="4" name="Skaidrės numerio vietos rezervavimo ženklas 3"/>
          <p:cNvSpPr>
            <a:spLocks noGrp="1"/>
          </p:cNvSpPr>
          <p:nvPr>
            <p:ph type="sldNum" sz="quarter" idx="12"/>
          </p:nvPr>
        </p:nvSpPr>
        <p:spPr/>
        <p:txBody>
          <a:bodyPr/>
          <a:lstStyle/>
          <a:p>
            <a:fld id="{CFE39DED-D436-4B23-A92E-AEFA6A5C0A5D}" type="slidenum">
              <a:rPr lang="lt-LT" smtClean="0">
                <a:solidFill>
                  <a:prstClr val="black">
                    <a:tint val="75000"/>
                  </a:prstClr>
                </a:solidFill>
              </a:rPr>
              <a:pPr/>
              <a:t>‹#›</a:t>
            </a:fld>
            <a:endParaRPr lang="lt-LT">
              <a:solidFill>
                <a:prstClr val="black">
                  <a:tint val="75000"/>
                </a:prstClr>
              </a:solidFill>
            </a:endParaRPr>
          </a:p>
        </p:txBody>
      </p:sp>
    </p:spTree>
    <p:extLst>
      <p:ext uri="{BB962C8B-B14F-4D97-AF65-F5344CB8AC3E}">
        <p14:creationId xmlns:p14="http://schemas.microsoft.com/office/powerpoint/2010/main" val="2518283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Spustelėję redag. ruoš. pavad. stilių</a:t>
            </a:r>
            <a:endParaRPr lang="lt-LT"/>
          </a:p>
        </p:txBody>
      </p:sp>
      <p:sp>
        <p:nvSpPr>
          <p:cNvPr id="3" name="Turinio vietos rezervavimo ženklas 2"/>
          <p:cNvSpPr>
            <a:spLocks noGrp="1"/>
          </p:cNvSpPr>
          <p:nvPr>
            <p:ph idx="1"/>
          </p:nvPr>
        </p:nvSpPr>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10"/>
          </p:nvPr>
        </p:nvSpPr>
        <p:spPr/>
        <p:txBody>
          <a:bodyPr/>
          <a:lstStyle/>
          <a:p>
            <a:fld id="{6DCC4B39-83BE-4A01-AA3B-39350D86275A}" type="datetimeFigureOut">
              <a:rPr lang="lt-LT" smtClean="0"/>
              <a:t>2019-05-24</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CFE39DED-D436-4B23-A92E-AEFA6A5C0A5D}" type="slidenum">
              <a:rPr lang="lt-LT" smtClean="0"/>
              <a:t>‹#›</a:t>
            </a:fld>
            <a:endParaRPr lang="lt-LT"/>
          </a:p>
        </p:txBody>
      </p:sp>
    </p:spTree>
    <p:extLst>
      <p:ext uri="{BB962C8B-B14F-4D97-AF65-F5344CB8AC3E}">
        <p14:creationId xmlns:p14="http://schemas.microsoft.com/office/powerpoint/2010/main" val="13427075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3050"/>
            <a:ext cx="3008313" cy="1162050"/>
          </a:xfrm>
        </p:spPr>
        <p:txBody>
          <a:bodyPr anchor="b"/>
          <a:lstStyle>
            <a:lvl1pPr algn="l">
              <a:defRPr sz="2000" b="1"/>
            </a:lvl1pPr>
          </a:lstStyle>
          <a:p>
            <a:r>
              <a:rPr lang="lt-LT" smtClean="0"/>
              <a:t>Spustelėję redag. ruoš. pavad. stilių</a:t>
            </a:r>
            <a:endParaRPr lang="lt-LT"/>
          </a:p>
        </p:txBody>
      </p:sp>
      <p:sp>
        <p:nvSpPr>
          <p:cNvPr id="3" name="Turinio vietos rezervavimo ženklas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Teksto vietos rezervavimo ženklas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Spustelėję redag. ruoš. teksto stilių</a:t>
            </a:r>
          </a:p>
        </p:txBody>
      </p:sp>
      <p:sp>
        <p:nvSpPr>
          <p:cNvPr id="5" name="Datos vietos rezervavimo ženklas 4"/>
          <p:cNvSpPr>
            <a:spLocks noGrp="1"/>
          </p:cNvSpPr>
          <p:nvPr>
            <p:ph type="dt" sz="half" idx="10"/>
          </p:nvPr>
        </p:nvSpPr>
        <p:spPr/>
        <p:txBody>
          <a:bodyPr/>
          <a:lstStyle/>
          <a:p>
            <a:fld id="{6DCC4B39-83BE-4A01-AA3B-39350D86275A}" type="datetimeFigureOut">
              <a:rPr lang="lt-LT" smtClean="0">
                <a:solidFill>
                  <a:prstClr val="black">
                    <a:tint val="75000"/>
                  </a:prstClr>
                </a:solidFill>
              </a:rPr>
              <a:pPr/>
              <a:t>2019-05-24</a:t>
            </a:fld>
            <a:endParaRPr lang="lt-LT">
              <a:solidFill>
                <a:prstClr val="black">
                  <a:tint val="75000"/>
                </a:prstClr>
              </a:solidFill>
            </a:endParaRPr>
          </a:p>
        </p:txBody>
      </p:sp>
      <p:sp>
        <p:nvSpPr>
          <p:cNvPr id="6" name="Poraštės vietos rezervavimo ženklas 5"/>
          <p:cNvSpPr>
            <a:spLocks noGrp="1"/>
          </p:cNvSpPr>
          <p:nvPr>
            <p:ph type="ftr" sz="quarter" idx="11"/>
          </p:nvPr>
        </p:nvSpPr>
        <p:spPr/>
        <p:txBody>
          <a:bodyPr/>
          <a:lstStyle/>
          <a:p>
            <a:endParaRPr lang="lt-LT">
              <a:solidFill>
                <a:prstClr val="black">
                  <a:tint val="75000"/>
                </a:prstClr>
              </a:solidFill>
            </a:endParaRPr>
          </a:p>
        </p:txBody>
      </p:sp>
      <p:sp>
        <p:nvSpPr>
          <p:cNvPr id="7" name="Skaidrės numerio vietos rezervavimo ženklas 6"/>
          <p:cNvSpPr>
            <a:spLocks noGrp="1"/>
          </p:cNvSpPr>
          <p:nvPr>
            <p:ph type="sldNum" sz="quarter" idx="12"/>
          </p:nvPr>
        </p:nvSpPr>
        <p:spPr/>
        <p:txBody>
          <a:bodyPr/>
          <a:lstStyle/>
          <a:p>
            <a:fld id="{CFE39DED-D436-4B23-A92E-AEFA6A5C0A5D}" type="slidenum">
              <a:rPr lang="lt-LT" smtClean="0">
                <a:solidFill>
                  <a:prstClr val="black">
                    <a:tint val="75000"/>
                  </a:prstClr>
                </a:solidFill>
              </a:rPr>
              <a:pPr/>
              <a:t>‹#›</a:t>
            </a:fld>
            <a:endParaRPr lang="lt-LT">
              <a:solidFill>
                <a:prstClr val="black">
                  <a:tint val="75000"/>
                </a:prstClr>
              </a:solidFill>
            </a:endParaRPr>
          </a:p>
        </p:txBody>
      </p:sp>
    </p:spTree>
    <p:extLst>
      <p:ext uri="{BB962C8B-B14F-4D97-AF65-F5344CB8AC3E}">
        <p14:creationId xmlns:p14="http://schemas.microsoft.com/office/powerpoint/2010/main" val="41631224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1792288" y="4800600"/>
            <a:ext cx="5486400" cy="566738"/>
          </a:xfrm>
        </p:spPr>
        <p:txBody>
          <a:bodyPr anchor="b"/>
          <a:lstStyle>
            <a:lvl1pPr algn="l">
              <a:defRPr sz="2000" b="1"/>
            </a:lvl1pPr>
          </a:lstStyle>
          <a:p>
            <a:r>
              <a:rPr lang="lt-LT" smtClean="0"/>
              <a:t>Spustelėję redag. ruoš. pavad. stilių</a:t>
            </a:r>
            <a:endParaRPr lang="lt-LT"/>
          </a:p>
        </p:txBody>
      </p:sp>
      <p:sp>
        <p:nvSpPr>
          <p:cNvPr id="3" name="Paveikslėlio vietos rezervavimo ženklas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ksto vietos rezervavimo ženklas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Spustelėję redag. ruoš. teksto stilių</a:t>
            </a:r>
          </a:p>
        </p:txBody>
      </p:sp>
      <p:sp>
        <p:nvSpPr>
          <p:cNvPr id="5" name="Datos vietos rezervavimo ženklas 4"/>
          <p:cNvSpPr>
            <a:spLocks noGrp="1"/>
          </p:cNvSpPr>
          <p:nvPr>
            <p:ph type="dt" sz="half" idx="10"/>
          </p:nvPr>
        </p:nvSpPr>
        <p:spPr/>
        <p:txBody>
          <a:bodyPr/>
          <a:lstStyle/>
          <a:p>
            <a:fld id="{6DCC4B39-83BE-4A01-AA3B-39350D86275A}" type="datetimeFigureOut">
              <a:rPr lang="lt-LT" smtClean="0">
                <a:solidFill>
                  <a:prstClr val="black">
                    <a:tint val="75000"/>
                  </a:prstClr>
                </a:solidFill>
              </a:rPr>
              <a:pPr/>
              <a:t>2019-05-24</a:t>
            </a:fld>
            <a:endParaRPr lang="lt-LT">
              <a:solidFill>
                <a:prstClr val="black">
                  <a:tint val="75000"/>
                </a:prstClr>
              </a:solidFill>
            </a:endParaRPr>
          </a:p>
        </p:txBody>
      </p:sp>
      <p:sp>
        <p:nvSpPr>
          <p:cNvPr id="6" name="Poraštės vietos rezervavimo ženklas 5"/>
          <p:cNvSpPr>
            <a:spLocks noGrp="1"/>
          </p:cNvSpPr>
          <p:nvPr>
            <p:ph type="ftr" sz="quarter" idx="11"/>
          </p:nvPr>
        </p:nvSpPr>
        <p:spPr/>
        <p:txBody>
          <a:bodyPr/>
          <a:lstStyle/>
          <a:p>
            <a:endParaRPr lang="lt-LT">
              <a:solidFill>
                <a:prstClr val="black">
                  <a:tint val="75000"/>
                </a:prstClr>
              </a:solidFill>
            </a:endParaRPr>
          </a:p>
        </p:txBody>
      </p:sp>
      <p:sp>
        <p:nvSpPr>
          <p:cNvPr id="7" name="Skaidrės numerio vietos rezervavimo ženklas 6"/>
          <p:cNvSpPr>
            <a:spLocks noGrp="1"/>
          </p:cNvSpPr>
          <p:nvPr>
            <p:ph type="sldNum" sz="quarter" idx="12"/>
          </p:nvPr>
        </p:nvSpPr>
        <p:spPr/>
        <p:txBody>
          <a:bodyPr/>
          <a:lstStyle/>
          <a:p>
            <a:fld id="{CFE39DED-D436-4B23-A92E-AEFA6A5C0A5D}" type="slidenum">
              <a:rPr lang="lt-LT" smtClean="0">
                <a:solidFill>
                  <a:prstClr val="black">
                    <a:tint val="75000"/>
                  </a:prstClr>
                </a:solidFill>
              </a:rPr>
              <a:pPr/>
              <a:t>‹#›</a:t>
            </a:fld>
            <a:endParaRPr lang="lt-LT">
              <a:solidFill>
                <a:prstClr val="black">
                  <a:tint val="75000"/>
                </a:prstClr>
              </a:solidFill>
            </a:endParaRPr>
          </a:p>
        </p:txBody>
      </p:sp>
    </p:spTree>
    <p:extLst>
      <p:ext uri="{BB962C8B-B14F-4D97-AF65-F5344CB8AC3E}">
        <p14:creationId xmlns:p14="http://schemas.microsoft.com/office/powerpoint/2010/main" val="22911018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Spustelėję redag. ruoš. pavad. stilių</a:t>
            </a:r>
            <a:endParaRPr lang="lt-LT"/>
          </a:p>
        </p:txBody>
      </p:sp>
      <p:sp>
        <p:nvSpPr>
          <p:cNvPr id="3" name="Vertikalaus teksto vietos rezervavimo ženklas 2"/>
          <p:cNvSpPr>
            <a:spLocks noGrp="1"/>
          </p:cNvSpPr>
          <p:nvPr>
            <p:ph type="body" orient="vert" idx="1"/>
          </p:nvPr>
        </p:nvSpPr>
        <p:spPr/>
        <p:txBody>
          <a:bodyPr vert="eaVert"/>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10"/>
          </p:nvPr>
        </p:nvSpPr>
        <p:spPr/>
        <p:txBody>
          <a:bodyPr/>
          <a:lstStyle/>
          <a:p>
            <a:fld id="{6DCC4B39-83BE-4A01-AA3B-39350D86275A}" type="datetimeFigureOut">
              <a:rPr lang="lt-LT" smtClean="0">
                <a:solidFill>
                  <a:prstClr val="black">
                    <a:tint val="75000"/>
                  </a:prstClr>
                </a:solidFill>
              </a:rPr>
              <a:pPr/>
              <a:t>2019-05-24</a:t>
            </a:fld>
            <a:endParaRPr lang="lt-LT">
              <a:solidFill>
                <a:prstClr val="black">
                  <a:tint val="75000"/>
                </a:prstClr>
              </a:solidFill>
            </a:endParaRPr>
          </a:p>
        </p:txBody>
      </p:sp>
      <p:sp>
        <p:nvSpPr>
          <p:cNvPr id="5" name="Poraštės vietos rezervavimo ženklas 4"/>
          <p:cNvSpPr>
            <a:spLocks noGrp="1"/>
          </p:cNvSpPr>
          <p:nvPr>
            <p:ph type="ftr" sz="quarter" idx="11"/>
          </p:nvPr>
        </p:nvSpPr>
        <p:spPr/>
        <p:txBody>
          <a:bodyPr/>
          <a:lstStyle/>
          <a:p>
            <a:endParaRPr lang="lt-LT">
              <a:solidFill>
                <a:prstClr val="black">
                  <a:tint val="75000"/>
                </a:prstClr>
              </a:solidFill>
            </a:endParaRPr>
          </a:p>
        </p:txBody>
      </p:sp>
      <p:sp>
        <p:nvSpPr>
          <p:cNvPr id="6" name="Skaidrės numerio vietos rezervavimo ženklas 5"/>
          <p:cNvSpPr>
            <a:spLocks noGrp="1"/>
          </p:cNvSpPr>
          <p:nvPr>
            <p:ph type="sldNum" sz="quarter" idx="12"/>
          </p:nvPr>
        </p:nvSpPr>
        <p:spPr/>
        <p:txBody>
          <a:bodyPr/>
          <a:lstStyle/>
          <a:p>
            <a:fld id="{CFE39DED-D436-4B23-A92E-AEFA6A5C0A5D}" type="slidenum">
              <a:rPr lang="lt-LT" smtClean="0">
                <a:solidFill>
                  <a:prstClr val="black">
                    <a:tint val="75000"/>
                  </a:prstClr>
                </a:solidFill>
              </a:rPr>
              <a:pPr/>
              <a:t>‹#›</a:t>
            </a:fld>
            <a:endParaRPr lang="lt-LT">
              <a:solidFill>
                <a:prstClr val="black">
                  <a:tint val="75000"/>
                </a:prstClr>
              </a:solidFill>
            </a:endParaRPr>
          </a:p>
        </p:txBody>
      </p:sp>
    </p:spTree>
    <p:extLst>
      <p:ext uri="{BB962C8B-B14F-4D97-AF65-F5344CB8AC3E}">
        <p14:creationId xmlns:p14="http://schemas.microsoft.com/office/powerpoint/2010/main" val="25180915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6629400" y="274639"/>
            <a:ext cx="2057400" cy="5851525"/>
          </a:xfrm>
        </p:spPr>
        <p:txBody>
          <a:bodyPr vert="eaVert"/>
          <a:lstStyle/>
          <a:p>
            <a:r>
              <a:rPr lang="lt-LT" smtClean="0"/>
              <a:t>Spustelėję redag. ruoš. pavad. stilių</a:t>
            </a:r>
            <a:endParaRPr lang="lt-LT"/>
          </a:p>
        </p:txBody>
      </p:sp>
      <p:sp>
        <p:nvSpPr>
          <p:cNvPr id="3" name="Vertikalaus teksto vietos rezervavimo ženklas 2"/>
          <p:cNvSpPr>
            <a:spLocks noGrp="1"/>
          </p:cNvSpPr>
          <p:nvPr>
            <p:ph type="body" orient="vert" idx="1"/>
          </p:nvPr>
        </p:nvSpPr>
        <p:spPr>
          <a:xfrm>
            <a:off x="457200" y="274639"/>
            <a:ext cx="6019800" cy="5851525"/>
          </a:xfrm>
        </p:spPr>
        <p:txBody>
          <a:bodyPr vert="eaVert"/>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10"/>
          </p:nvPr>
        </p:nvSpPr>
        <p:spPr/>
        <p:txBody>
          <a:bodyPr/>
          <a:lstStyle/>
          <a:p>
            <a:fld id="{6DCC4B39-83BE-4A01-AA3B-39350D86275A}" type="datetimeFigureOut">
              <a:rPr lang="lt-LT" smtClean="0">
                <a:solidFill>
                  <a:prstClr val="black">
                    <a:tint val="75000"/>
                  </a:prstClr>
                </a:solidFill>
              </a:rPr>
              <a:pPr/>
              <a:t>2019-05-24</a:t>
            </a:fld>
            <a:endParaRPr lang="lt-LT">
              <a:solidFill>
                <a:prstClr val="black">
                  <a:tint val="75000"/>
                </a:prstClr>
              </a:solidFill>
            </a:endParaRPr>
          </a:p>
        </p:txBody>
      </p:sp>
      <p:sp>
        <p:nvSpPr>
          <p:cNvPr id="5" name="Poraštės vietos rezervavimo ženklas 4"/>
          <p:cNvSpPr>
            <a:spLocks noGrp="1"/>
          </p:cNvSpPr>
          <p:nvPr>
            <p:ph type="ftr" sz="quarter" idx="11"/>
          </p:nvPr>
        </p:nvSpPr>
        <p:spPr/>
        <p:txBody>
          <a:bodyPr/>
          <a:lstStyle/>
          <a:p>
            <a:endParaRPr lang="lt-LT">
              <a:solidFill>
                <a:prstClr val="black">
                  <a:tint val="75000"/>
                </a:prstClr>
              </a:solidFill>
            </a:endParaRPr>
          </a:p>
        </p:txBody>
      </p:sp>
      <p:sp>
        <p:nvSpPr>
          <p:cNvPr id="6" name="Skaidrės numerio vietos rezervavimo ženklas 5"/>
          <p:cNvSpPr>
            <a:spLocks noGrp="1"/>
          </p:cNvSpPr>
          <p:nvPr>
            <p:ph type="sldNum" sz="quarter" idx="12"/>
          </p:nvPr>
        </p:nvSpPr>
        <p:spPr/>
        <p:txBody>
          <a:bodyPr/>
          <a:lstStyle/>
          <a:p>
            <a:fld id="{CFE39DED-D436-4B23-A92E-AEFA6A5C0A5D}" type="slidenum">
              <a:rPr lang="lt-LT" smtClean="0">
                <a:solidFill>
                  <a:prstClr val="black">
                    <a:tint val="75000"/>
                  </a:prstClr>
                </a:solidFill>
              </a:rPr>
              <a:pPr/>
              <a:t>‹#›</a:t>
            </a:fld>
            <a:endParaRPr lang="lt-LT">
              <a:solidFill>
                <a:prstClr val="black">
                  <a:tint val="75000"/>
                </a:prstClr>
              </a:solidFill>
            </a:endParaRPr>
          </a:p>
        </p:txBody>
      </p:sp>
    </p:spTree>
    <p:extLst>
      <p:ext uri="{BB962C8B-B14F-4D97-AF65-F5344CB8AC3E}">
        <p14:creationId xmlns:p14="http://schemas.microsoft.com/office/powerpoint/2010/main" val="5520143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astraipos skaidrė">
    <p:spTree>
      <p:nvGrpSpPr>
        <p:cNvPr id="1" name=""/>
        <p:cNvGrpSpPr/>
        <p:nvPr/>
      </p:nvGrpSpPr>
      <p:grpSpPr>
        <a:xfrm>
          <a:off x="0" y="0"/>
          <a:ext cx="0" cy="0"/>
          <a:chOff x="0" y="0"/>
          <a:chExt cx="0" cy="0"/>
        </a:xfrm>
      </p:grpSpPr>
      <p:sp>
        <p:nvSpPr>
          <p:cNvPr id="7" name="Title 6"/>
          <p:cNvSpPr>
            <a:spLocks noGrp="1"/>
          </p:cNvSpPr>
          <p:nvPr>
            <p:ph type="title" hasCustomPrompt="1"/>
          </p:nvPr>
        </p:nvSpPr>
        <p:spPr/>
        <p:txBody>
          <a:bodyPr/>
          <a:lstStyle>
            <a:lvl1pPr>
              <a:defRPr baseline="0"/>
            </a:lvl1pPr>
          </a:lstStyle>
          <a:p>
            <a:r>
              <a:rPr lang="en-US" dirty="0" err="1" smtClean="0"/>
              <a:t>Temos</a:t>
            </a:r>
            <a:r>
              <a:rPr lang="en-US" dirty="0" smtClean="0"/>
              <a:t> </a:t>
            </a:r>
            <a:r>
              <a:rPr lang="en-US" dirty="0" err="1" smtClean="0"/>
              <a:t>pavadinimas</a:t>
            </a:r>
            <a:endParaRPr lang="lt-LT" dirty="0"/>
          </a:p>
        </p:txBody>
      </p:sp>
      <p:sp>
        <p:nvSpPr>
          <p:cNvPr id="9" name="Text Placeholder 8"/>
          <p:cNvSpPr>
            <a:spLocks noGrp="1"/>
          </p:cNvSpPr>
          <p:nvPr>
            <p:ph type="body" sz="quarter" idx="10" hasCustomPrompt="1"/>
          </p:nvPr>
        </p:nvSpPr>
        <p:spPr>
          <a:xfrm>
            <a:off x="628653" y="1320800"/>
            <a:ext cx="7886700" cy="3352800"/>
          </a:xfrm>
        </p:spPr>
        <p:txBody>
          <a:bodyPr/>
          <a:lstStyle>
            <a:lvl1pPr marL="0" indent="0">
              <a:buNone/>
              <a:defRPr/>
            </a:lvl1pPr>
            <a:lvl2pPr marL="457200" indent="0">
              <a:buNone/>
              <a:defRPr baseline="0"/>
            </a:lvl2pPr>
          </a:lstStyle>
          <a:p>
            <a:pPr defTabSz="496888" fontAlgn="base">
              <a:spcBef>
                <a:spcPct val="0"/>
              </a:spcBef>
              <a:spcAft>
                <a:spcPct val="0"/>
              </a:spcAft>
            </a:pPr>
            <a:r>
              <a:rPr lang="lt-LT" altLang="lt-LT" sz="1800" dirty="0" smtClean="0">
                <a:solidFill>
                  <a:srgbClr val="767676"/>
                </a:solidFill>
                <a:latin typeface="Calibri" pitchFamily="34" charset="0"/>
                <a:ea typeface="MS PGothic" pitchFamily="34" charset="-128"/>
              </a:rPr>
              <a:t>Tekstas</a:t>
            </a:r>
          </a:p>
          <a:p>
            <a:pPr defTabSz="496888" fontAlgn="base">
              <a:spcBef>
                <a:spcPct val="0"/>
              </a:spcBef>
              <a:spcAft>
                <a:spcPct val="0"/>
              </a:spcAft>
            </a:pPr>
            <a:endParaRPr lang="lt-LT" altLang="lt-LT" sz="1800" dirty="0" smtClean="0">
              <a:solidFill>
                <a:srgbClr val="767676"/>
              </a:solidFill>
              <a:latin typeface="Calibri" pitchFamily="34" charset="0"/>
              <a:ea typeface="MS PGothic" pitchFamily="34" charset="-128"/>
            </a:endParaRPr>
          </a:p>
          <a:p>
            <a:pPr defTabSz="496888" fontAlgn="base">
              <a:spcBef>
                <a:spcPct val="0"/>
              </a:spcBef>
              <a:spcAft>
                <a:spcPct val="0"/>
              </a:spcAft>
            </a:pPr>
            <a:r>
              <a:rPr lang="en-US" altLang="lt-LT" sz="1800" dirty="0" err="1" smtClean="0">
                <a:solidFill>
                  <a:srgbClr val="767676"/>
                </a:solidFill>
                <a:latin typeface="Calibri" pitchFamily="34" charset="0"/>
                <a:ea typeface="MS PGothic" pitchFamily="34" charset="-128"/>
              </a:rPr>
              <a:t>Šrifto</a:t>
            </a:r>
            <a:r>
              <a:rPr lang="en-US" altLang="lt-LT" sz="1800" dirty="0" smtClean="0">
                <a:solidFill>
                  <a:srgbClr val="767676"/>
                </a:solidFill>
                <a:latin typeface="Calibri" pitchFamily="34" charset="0"/>
                <a:ea typeface="MS PGothic" pitchFamily="34" charset="-128"/>
              </a:rPr>
              <a:t> </a:t>
            </a:r>
            <a:r>
              <a:rPr lang="en-US" altLang="lt-LT" sz="1800" dirty="0" err="1" smtClean="0">
                <a:solidFill>
                  <a:srgbClr val="767676"/>
                </a:solidFill>
                <a:latin typeface="Calibri" pitchFamily="34" charset="0"/>
                <a:ea typeface="MS PGothic" pitchFamily="34" charset="-128"/>
              </a:rPr>
              <a:t>dydžiai</a:t>
            </a:r>
            <a:r>
              <a:rPr lang="en-US" altLang="lt-LT" sz="1800" dirty="0" smtClean="0">
                <a:solidFill>
                  <a:srgbClr val="767676"/>
                </a:solidFill>
                <a:latin typeface="Calibri" pitchFamily="34" charset="0"/>
                <a:ea typeface="MS PGothic" pitchFamily="34" charset="-128"/>
              </a:rPr>
              <a:t>:</a:t>
            </a:r>
          </a:p>
          <a:p>
            <a:pPr defTabSz="496888" fontAlgn="base">
              <a:spcBef>
                <a:spcPct val="0"/>
              </a:spcBef>
              <a:spcAft>
                <a:spcPct val="0"/>
              </a:spcAft>
            </a:pPr>
            <a:r>
              <a:rPr lang="en-US" altLang="lt-LT" sz="1800" dirty="0" smtClean="0">
                <a:solidFill>
                  <a:srgbClr val="767676"/>
                </a:solidFill>
                <a:latin typeface="Calibri" pitchFamily="34" charset="0"/>
                <a:ea typeface="MS PGothic" pitchFamily="34" charset="-128"/>
              </a:rPr>
              <a:t>-</a:t>
            </a:r>
            <a:r>
              <a:rPr lang="en-US" altLang="lt-LT" sz="1800" dirty="0" err="1" smtClean="0">
                <a:solidFill>
                  <a:srgbClr val="767676"/>
                </a:solidFill>
                <a:latin typeface="Calibri" pitchFamily="34" charset="0"/>
                <a:ea typeface="MS PGothic" pitchFamily="34" charset="-128"/>
              </a:rPr>
              <a:t>pavadinimui</a:t>
            </a:r>
            <a:r>
              <a:rPr lang="en-US" altLang="lt-LT" sz="1800" dirty="0" smtClean="0">
                <a:solidFill>
                  <a:srgbClr val="767676"/>
                </a:solidFill>
                <a:latin typeface="Calibri" pitchFamily="34" charset="0"/>
                <a:ea typeface="MS PGothic" pitchFamily="34" charset="-128"/>
              </a:rPr>
              <a:t>/</a:t>
            </a:r>
            <a:r>
              <a:rPr lang="en-US" altLang="lt-LT" sz="1800" dirty="0" err="1" smtClean="0">
                <a:solidFill>
                  <a:srgbClr val="767676"/>
                </a:solidFill>
                <a:latin typeface="Calibri" pitchFamily="34" charset="0"/>
                <a:ea typeface="MS PGothic" pitchFamily="34" charset="-128"/>
              </a:rPr>
              <a:t>temai</a:t>
            </a:r>
            <a:r>
              <a:rPr lang="en-US" altLang="lt-LT" sz="1800" dirty="0" smtClean="0">
                <a:solidFill>
                  <a:srgbClr val="767676"/>
                </a:solidFill>
                <a:latin typeface="Calibri" pitchFamily="34" charset="0"/>
                <a:ea typeface="MS PGothic" pitchFamily="34" charset="-128"/>
              </a:rPr>
              <a:t> – Calibri Bold 24pt.</a:t>
            </a:r>
          </a:p>
          <a:p>
            <a:pPr defTabSz="496888" fontAlgn="base">
              <a:spcBef>
                <a:spcPct val="0"/>
              </a:spcBef>
              <a:spcAft>
                <a:spcPct val="0"/>
              </a:spcAft>
            </a:pPr>
            <a:r>
              <a:rPr lang="en-US" altLang="lt-LT" sz="1800" dirty="0" smtClean="0">
                <a:solidFill>
                  <a:srgbClr val="767676"/>
                </a:solidFill>
                <a:latin typeface="Calibri" pitchFamily="34" charset="0"/>
                <a:ea typeface="MS PGothic" pitchFamily="34" charset="-128"/>
              </a:rPr>
              <a:t>-</a:t>
            </a:r>
            <a:r>
              <a:rPr lang="en-US" altLang="lt-LT" sz="1800" dirty="0" err="1" smtClean="0">
                <a:solidFill>
                  <a:srgbClr val="767676"/>
                </a:solidFill>
                <a:latin typeface="Calibri" pitchFamily="34" charset="0"/>
                <a:ea typeface="MS PGothic" pitchFamily="34" charset="-128"/>
              </a:rPr>
              <a:t>teksto</a:t>
            </a:r>
            <a:r>
              <a:rPr lang="en-US" altLang="lt-LT" sz="1800" dirty="0" smtClean="0">
                <a:solidFill>
                  <a:srgbClr val="767676"/>
                </a:solidFill>
                <a:latin typeface="Calibri" pitchFamily="34" charset="0"/>
                <a:ea typeface="MS PGothic" pitchFamily="34" charset="-128"/>
              </a:rPr>
              <a:t> </a:t>
            </a:r>
            <a:r>
              <a:rPr lang="en-US" altLang="lt-LT" sz="1800" dirty="0" err="1" smtClean="0">
                <a:solidFill>
                  <a:srgbClr val="767676"/>
                </a:solidFill>
                <a:latin typeface="Calibri" pitchFamily="34" charset="0"/>
                <a:ea typeface="MS PGothic" pitchFamily="34" charset="-128"/>
              </a:rPr>
              <a:t>rašymui</a:t>
            </a:r>
            <a:r>
              <a:rPr lang="en-US" altLang="lt-LT" sz="1800" dirty="0" smtClean="0">
                <a:solidFill>
                  <a:srgbClr val="767676"/>
                </a:solidFill>
                <a:latin typeface="Calibri" pitchFamily="34" charset="0"/>
                <a:ea typeface="MS PGothic" pitchFamily="34" charset="-128"/>
              </a:rPr>
              <a:t> – Calibri Normal 18pt.</a:t>
            </a:r>
          </a:p>
        </p:txBody>
      </p:sp>
    </p:spTree>
    <p:extLst>
      <p:ext uri="{BB962C8B-B14F-4D97-AF65-F5344CB8AC3E}">
        <p14:creationId xmlns:p14="http://schemas.microsoft.com/office/powerpoint/2010/main" val="9641302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eksto stulpeliais skaidrė">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err="1" smtClean="0"/>
              <a:t>Temos</a:t>
            </a:r>
            <a:r>
              <a:rPr lang="en-US" dirty="0" smtClean="0"/>
              <a:t> </a:t>
            </a:r>
            <a:r>
              <a:rPr lang="en-US" dirty="0" err="1" smtClean="0"/>
              <a:t>pavadinimas</a:t>
            </a:r>
            <a:endParaRPr lang="lt-LT" dirty="0"/>
          </a:p>
        </p:txBody>
      </p:sp>
      <p:sp>
        <p:nvSpPr>
          <p:cNvPr id="3" name="Content Placeholder 2"/>
          <p:cNvSpPr>
            <a:spLocks noGrp="1"/>
          </p:cNvSpPr>
          <p:nvPr>
            <p:ph sz="half" idx="1" hasCustomPrompt="1"/>
          </p:nvPr>
        </p:nvSpPr>
        <p:spPr>
          <a:xfrm>
            <a:off x="628650" y="1224492"/>
            <a:ext cx="3867150" cy="4351338"/>
          </a:xfrm>
        </p:spPr>
        <p:txBody>
          <a:bodyPr/>
          <a:lstStyle>
            <a:lvl1pPr>
              <a:defRPr/>
            </a:lvl1pPr>
            <a:lvl2pPr>
              <a:defRPr/>
            </a:lvl2pPr>
          </a:lstStyle>
          <a:p>
            <a:pPr lvl="0"/>
            <a:r>
              <a:rPr lang="en-US" dirty="0" err="1" smtClean="0"/>
              <a:t>Tekstas</a:t>
            </a:r>
            <a:endParaRPr lang="en-US" dirty="0" smtClean="0"/>
          </a:p>
          <a:p>
            <a:pPr lvl="1"/>
            <a:r>
              <a:rPr lang="en-US" dirty="0" err="1" smtClean="0"/>
              <a:t>Tekstas</a:t>
            </a:r>
            <a:endParaRPr lang="en-US" dirty="0" smtClean="0"/>
          </a:p>
          <a:p>
            <a:pPr lvl="2"/>
            <a:r>
              <a:rPr lang="en-US" dirty="0" err="1" smtClean="0"/>
              <a:t>Tekstas</a:t>
            </a:r>
            <a:endParaRPr lang="en-US" dirty="0" smtClean="0"/>
          </a:p>
          <a:p>
            <a:pPr lvl="3"/>
            <a:r>
              <a:rPr lang="en-US" dirty="0" err="1" smtClean="0"/>
              <a:t>Tekstas</a:t>
            </a:r>
            <a:endParaRPr lang="en-US" dirty="0" smtClean="0"/>
          </a:p>
          <a:p>
            <a:pPr lvl="4"/>
            <a:r>
              <a:rPr lang="en-US" dirty="0" err="1" smtClean="0"/>
              <a:t>Tekstas</a:t>
            </a:r>
            <a:endParaRPr lang="lt-LT" dirty="0"/>
          </a:p>
        </p:txBody>
      </p:sp>
      <p:sp>
        <p:nvSpPr>
          <p:cNvPr id="4" name="Content Placeholder 3"/>
          <p:cNvSpPr>
            <a:spLocks noGrp="1"/>
          </p:cNvSpPr>
          <p:nvPr>
            <p:ph sz="half" idx="2" hasCustomPrompt="1"/>
          </p:nvPr>
        </p:nvSpPr>
        <p:spPr>
          <a:xfrm>
            <a:off x="4648203" y="1224492"/>
            <a:ext cx="3867150" cy="4351338"/>
          </a:xfrm>
        </p:spPr>
        <p:txBody>
          <a:bodyPr/>
          <a:lstStyle/>
          <a:p>
            <a:pPr lvl="0"/>
            <a:r>
              <a:rPr lang="en-US" dirty="0" err="1" smtClean="0"/>
              <a:t>Tekstas</a:t>
            </a:r>
            <a:endParaRPr lang="en-US" dirty="0" smtClean="0"/>
          </a:p>
          <a:p>
            <a:pPr lvl="1"/>
            <a:r>
              <a:rPr lang="en-US" dirty="0" err="1" smtClean="0"/>
              <a:t>Tekstas</a:t>
            </a:r>
            <a:endParaRPr lang="en-US" dirty="0" smtClean="0"/>
          </a:p>
          <a:p>
            <a:pPr lvl="2"/>
            <a:r>
              <a:rPr lang="en-US" dirty="0" err="1" smtClean="0"/>
              <a:t>Tekstas</a:t>
            </a:r>
            <a:endParaRPr lang="en-US" dirty="0" smtClean="0"/>
          </a:p>
          <a:p>
            <a:pPr lvl="3"/>
            <a:r>
              <a:rPr lang="en-US" dirty="0" err="1" smtClean="0"/>
              <a:t>Tekstas</a:t>
            </a:r>
            <a:endParaRPr lang="en-US" dirty="0" smtClean="0"/>
          </a:p>
          <a:p>
            <a:pPr lvl="4"/>
            <a:r>
              <a:rPr lang="en-US" dirty="0" err="1" smtClean="0"/>
              <a:t>Tekstas</a:t>
            </a:r>
            <a:endParaRPr lang="lt-LT" dirty="0"/>
          </a:p>
        </p:txBody>
      </p:sp>
    </p:spTree>
    <p:extLst>
      <p:ext uri="{BB962C8B-B14F-4D97-AF65-F5344CB8AC3E}">
        <p14:creationId xmlns:p14="http://schemas.microsoft.com/office/powerpoint/2010/main" val="32198584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Nuotraukų skaidrė">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628652" y="1109134"/>
            <a:ext cx="4242531" cy="2967038"/>
          </a:xfrm>
        </p:spPr>
        <p:txBody>
          <a:bodyPr/>
          <a:lstStyle>
            <a:lvl1pPr marL="0" indent="0">
              <a:buNone/>
              <a:defRPr/>
            </a:lvl1pPr>
          </a:lstStyle>
          <a:p>
            <a:r>
              <a:rPr lang="en-US" dirty="0" err="1" smtClean="0"/>
              <a:t>Nuotrauka</a:t>
            </a:r>
            <a:endParaRPr lang="lt-LT" dirty="0"/>
          </a:p>
        </p:txBody>
      </p:sp>
      <p:sp>
        <p:nvSpPr>
          <p:cNvPr id="9" name="Picture Placeholder 8"/>
          <p:cNvSpPr>
            <a:spLocks noGrp="1"/>
          </p:cNvSpPr>
          <p:nvPr>
            <p:ph type="pic" sz="quarter" idx="14" hasCustomPrompt="1"/>
          </p:nvPr>
        </p:nvSpPr>
        <p:spPr>
          <a:xfrm>
            <a:off x="4997476" y="1109134"/>
            <a:ext cx="3517876" cy="4216078"/>
          </a:xfrm>
        </p:spPr>
        <p:txBody>
          <a:bodyPr/>
          <a:lstStyle>
            <a:lvl1pPr marL="0" indent="0">
              <a:buNone/>
              <a:defRPr/>
            </a:lvl1pPr>
          </a:lstStyle>
          <a:p>
            <a:r>
              <a:rPr lang="en-US" dirty="0" err="1" smtClean="0"/>
              <a:t>Nuotrauka</a:t>
            </a:r>
            <a:endParaRPr lang="lt-LT" dirty="0"/>
          </a:p>
        </p:txBody>
      </p:sp>
      <p:sp>
        <p:nvSpPr>
          <p:cNvPr id="11" name="Picture Placeholder 10"/>
          <p:cNvSpPr>
            <a:spLocks noGrp="1"/>
          </p:cNvSpPr>
          <p:nvPr>
            <p:ph type="pic" sz="quarter" idx="15" hasCustomPrompt="1"/>
          </p:nvPr>
        </p:nvSpPr>
        <p:spPr>
          <a:xfrm>
            <a:off x="628650" y="4237785"/>
            <a:ext cx="4252692" cy="2337435"/>
          </a:xfrm>
        </p:spPr>
        <p:txBody>
          <a:bodyPr/>
          <a:lstStyle>
            <a:lvl1pPr marL="0" indent="0">
              <a:buNone/>
              <a:defRPr/>
            </a:lvl1pPr>
          </a:lstStyle>
          <a:p>
            <a:r>
              <a:rPr lang="en-US" dirty="0" err="1" smtClean="0"/>
              <a:t>Nuotrauka</a:t>
            </a:r>
            <a:endParaRPr lang="lt-LT" dirty="0"/>
          </a:p>
        </p:txBody>
      </p:sp>
      <p:sp>
        <p:nvSpPr>
          <p:cNvPr id="12" name="Title 11"/>
          <p:cNvSpPr>
            <a:spLocks noGrp="1"/>
          </p:cNvSpPr>
          <p:nvPr>
            <p:ph type="title" hasCustomPrompt="1"/>
          </p:nvPr>
        </p:nvSpPr>
        <p:spPr/>
        <p:txBody>
          <a:bodyPr/>
          <a:lstStyle/>
          <a:p>
            <a:r>
              <a:rPr lang="en-US" dirty="0" err="1" smtClean="0"/>
              <a:t>Temos</a:t>
            </a:r>
            <a:r>
              <a:rPr lang="en-US" dirty="0" smtClean="0"/>
              <a:t> </a:t>
            </a:r>
            <a:r>
              <a:rPr lang="en-US" dirty="0" err="1" smtClean="0"/>
              <a:t>pavadinimas</a:t>
            </a:r>
            <a:endParaRPr lang="lt-LT" dirty="0"/>
          </a:p>
        </p:txBody>
      </p:sp>
    </p:spTree>
    <p:extLst>
      <p:ext uri="{BB962C8B-B14F-4D97-AF65-F5344CB8AC3E}">
        <p14:creationId xmlns:p14="http://schemas.microsoft.com/office/powerpoint/2010/main" val="10011005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ksto ir grafiko skaidrė">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err="1" smtClean="0"/>
              <a:t>Temos</a:t>
            </a:r>
            <a:r>
              <a:rPr lang="en-US" dirty="0" smtClean="0"/>
              <a:t> </a:t>
            </a:r>
            <a:r>
              <a:rPr lang="en-US" dirty="0" err="1" smtClean="0"/>
              <a:t>pavadinimas</a:t>
            </a:r>
            <a:endParaRPr lang="lt-LT" dirty="0"/>
          </a:p>
        </p:txBody>
      </p:sp>
      <p:sp>
        <p:nvSpPr>
          <p:cNvPr id="7" name="Chart Placeholder 6"/>
          <p:cNvSpPr>
            <a:spLocks noGrp="1"/>
          </p:cNvSpPr>
          <p:nvPr>
            <p:ph type="chart" sz="quarter" idx="13" hasCustomPrompt="1"/>
          </p:nvPr>
        </p:nvSpPr>
        <p:spPr>
          <a:xfrm>
            <a:off x="628653" y="2162710"/>
            <a:ext cx="7886700" cy="3494087"/>
          </a:xfrm>
        </p:spPr>
        <p:txBody>
          <a:bodyPr/>
          <a:lstStyle>
            <a:lvl1pPr marL="0" indent="0" algn="l">
              <a:buNone/>
              <a:defRPr/>
            </a:lvl1pPr>
          </a:lstStyle>
          <a:p>
            <a:r>
              <a:rPr lang="en-US" dirty="0" err="1" smtClean="0"/>
              <a:t>Grafikas</a:t>
            </a:r>
            <a:endParaRPr lang="lt-LT" dirty="0"/>
          </a:p>
        </p:txBody>
      </p:sp>
      <p:sp>
        <p:nvSpPr>
          <p:cNvPr id="9" name="Text Placeholder 8"/>
          <p:cNvSpPr>
            <a:spLocks noGrp="1"/>
          </p:cNvSpPr>
          <p:nvPr>
            <p:ph type="body" sz="quarter" idx="14" hasCustomPrompt="1"/>
          </p:nvPr>
        </p:nvSpPr>
        <p:spPr>
          <a:xfrm>
            <a:off x="628650" y="1379009"/>
            <a:ext cx="6402388" cy="538162"/>
          </a:xfrm>
        </p:spPr>
        <p:txBody>
          <a:bodyPr/>
          <a:lstStyle>
            <a:lvl1pPr marL="0" indent="0">
              <a:buNone/>
              <a:defRPr/>
            </a:lvl1pPr>
          </a:lstStyle>
          <a:p>
            <a:pPr lvl="0"/>
            <a:r>
              <a:rPr lang="en-US" dirty="0" err="1" smtClean="0"/>
              <a:t>Tekstas</a:t>
            </a:r>
            <a:r>
              <a:rPr lang="en-US" dirty="0" smtClean="0"/>
              <a:t> </a:t>
            </a:r>
            <a:endParaRPr lang="lt-LT" dirty="0"/>
          </a:p>
        </p:txBody>
      </p:sp>
    </p:spTree>
    <p:extLst>
      <p:ext uri="{BB962C8B-B14F-4D97-AF65-F5344CB8AC3E}">
        <p14:creationId xmlns:p14="http://schemas.microsoft.com/office/powerpoint/2010/main" val="41905785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ksto ir nuotraukos skaidrė">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err="1" smtClean="0"/>
              <a:t>Temos</a:t>
            </a:r>
            <a:r>
              <a:rPr lang="en-US" dirty="0" smtClean="0"/>
              <a:t> </a:t>
            </a:r>
            <a:r>
              <a:rPr lang="en-US" dirty="0" err="1" smtClean="0"/>
              <a:t>pavadinimas</a:t>
            </a:r>
            <a:endParaRPr lang="lt-LT" dirty="0"/>
          </a:p>
        </p:txBody>
      </p:sp>
      <p:sp>
        <p:nvSpPr>
          <p:cNvPr id="7" name="Picture Placeholder 6"/>
          <p:cNvSpPr>
            <a:spLocks noGrp="1"/>
          </p:cNvSpPr>
          <p:nvPr>
            <p:ph type="pic" sz="quarter" idx="13" hasCustomPrompt="1"/>
          </p:nvPr>
        </p:nvSpPr>
        <p:spPr>
          <a:xfrm>
            <a:off x="3555048" y="1227775"/>
            <a:ext cx="4960303" cy="4351761"/>
          </a:xfrm>
        </p:spPr>
        <p:txBody>
          <a:bodyPr/>
          <a:lstStyle>
            <a:lvl1pPr marL="0" indent="0">
              <a:buNone/>
              <a:defRPr/>
            </a:lvl1pPr>
          </a:lstStyle>
          <a:p>
            <a:r>
              <a:rPr lang="en-US" dirty="0" err="1" smtClean="0"/>
              <a:t>Nuotrauka</a:t>
            </a:r>
            <a:endParaRPr lang="lt-LT" dirty="0"/>
          </a:p>
        </p:txBody>
      </p:sp>
      <p:sp>
        <p:nvSpPr>
          <p:cNvPr id="9" name="Text Placeholder 8"/>
          <p:cNvSpPr>
            <a:spLocks noGrp="1"/>
          </p:cNvSpPr>
          <p:nvPr>
            <p:ph type="body" sz="quarter" idx="14" hasCustomPrompt="1"/>
          </p:nvPr>
        </p:nvSpPr>
        <p:spPr>
          <a:xfrm>
            <a:off x="628651" y="1227141"/>
            <a:ext cx="2682875" cy="4910137"/>
          </a:xfrm>
        </p:spPr>
        <p:txBody>
          <a:bodyPr/>
          <a:lstStyle/>
          <a:p>
            <a:pPr lvl="0"/>
            <a:r>
              <a:rPr lang="en-US" dirty="0" err="1" smtClean="0"/>
              <a:t>Tekstas</a:t>
            </a:r>
            <a:endParaRPr lang="en-US" dirty="0" smtClean="0"/>
          </a:p>
          <a:p>
            <a:pPr lvl="1"/>
            <a:r>
              <a:rPr lang="en-US" dirty="0" err="1" smtClean="0"/>
              <a:t>Tekstas</a:t>
            </a:r>
            <a:endParaRPr lang="en-US" dirty="0" smtClean="0"/>
          </a:p>
          <a:p>
            <a:pPr lvl="2"/>
            <a:r>
              <a:rPr lang="en-US" dirty="0" err="1" smtClean="0"/>
              <a:t>Tekstas</a:t>
            </a:r>
            <a:endParaRPr lang="en-US" dirty="0" smtClean="0"/>
          </a:p>
          <a:p>
            <a:pPr lvl="3"/>
            <a:r>
              <a:rPr lang="en-US" dirty="0" err="1" smtClean="0"/>
              <a:t>Tekstas</a:t>
            </a:r>
            <a:endParaRPr lang="en-US" dirty="0" smtClean="0"/>
          </a:p>
          <a:p>
            <a:pPr lvl="4"/>
            <a:r>
              <a:rPr lang="en-US" dirty="0" err="1" smtClean="0"/>
              <a:t>Tekstas</a:t>
            </a:r>
            <a:endParaRPr lang="lt-LT" dirty="0"/>
          </a:p>
        </p:txBody>
      </p:sp>
    </p:spTree>
    <p:extLst>
      <p:ext uri="{BB962C8B-B14F-4D97-AF65-F5344CB8AC3E}">
        <p14:creationId xmlns:p14="http://schemas.microsoft.com/office/powerpoint/2010/main" val="42493930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eksto ir grafiko skaidrė">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err="1" smtClean="0"/>
              <a:t>Temos</a:t>
            </a:r>
            <a:r>
              <a:rPr lang="en-US" dirty="0" smtClean="0"/>
              <a:t> </a:t>
            </a:r>
            <a:r>
              <a:rPr lang="en-US" dirty="0" err="1" smtClean="0"/>
              <a:t>pavadinimas</a:t>
            </a:r>
            <a:endParaRPr lang="lt-LT" dirty="0"/>
          </a:p>
        </p:txBody>
      </p:sp>
      <p:sp>
        <p:nvSpPr>
          <p:cNvPr id="7" name="Chart Placeholder 6"/>
          <p:cNvSpPr>
            <a:spLocks noGrp="1"/>
          </p:cNvSpPr>
          <p:nvPr>
            <p:ph type="chart" sz="quarter" idx="13" hasCustomPrompt="1"/>
          </p:nvPr>
        </p:nvSpPr>
        <p:spPr>
          <a:xfrm>
            <a:off x="628653" y="2306644"/>
            <a:ext cx="6389687" cy="3494087"/>
          </a:xfrm>
        </p:spPr>
        <p:txBody>
          <a:bodyPr/>
          <a:lstStyle>
            <a:lvl1pPr marL="0" indent="0" algn="l">
              <a:buNone/>
              <a:defRPr/>
            </a:lvl1pPr>
          </a:lstStyle>
          <a:p>
            <a:r>
              <a:rPr lang="en-US" dirty="0" err="1" smtClean="0"/>
              <a:t>Grafikas</a:t>
            </a:r>
            <a:endParaRPr lang="lt-LT" dirty="0"/>
          </a:p>
        </p:txBody>
      </p:sp>
      <p:sp>
        <p:nvSpPr>
          <p:cNvPr id="9" name="Text Placeholder 8"/>
          <p:cNvSpPr>
            <a:spLocks noGrp="1"/>
          </p:cNvSpPr>
          <p:nvPr>
            <p:ph type="body" sz="quarter" idx="14" hasCustomPrompt="1"/>
          </p:nvPr>
        </p:nvSpPr>
        <p:spPr>
          <a:xfrm>
            <a:off x="628650" y="1768476"/>
            <a:ext cx="6402388" cy="538162"/>
          </a:xfrm>
        </p:spPr>
        <p:txBody>
          <a:bodyPr/>
          <a:lstStyle>
            <a:lvl1pPr marL="0" indent="0">
              <a:buNone/>
              <a:defRPr/>
            </a:lvl1pPr>
          </a:lstStyle>
          <a:p>
            <a:pPr lvl="0"/>
            <a:r>
              <a:rPr lang="en-US" dirty="0" err="1" smtClean="0"/>
              <a:t>Tekstas</a:t>
            </a:r>
            <a:r>
              <a:rPr lang="en-US" dirty="0" smtClean="0"/>
              <a:t> </a:t>
            </a:r>
            <a:endParaRPr lang="lt-LT" dirty="0"/>
          </a:p>
        </p:txBody>
      </p:sp>
    </p:spTree>
    <p:extLst>
      <p:ext uri="{BB962C8B-B14F-4D97-AF65-F5344CB8AC3E}">
        <p14:creationId xmlns:p14="http://schemas.microsoft.com/office/powerpoint/2010/main" val="335921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722313" y="4406902"/>
            <a:ext cx="7772400" cy="1362075"/>
          </a:xfrm>
        </p:spPr>
        <p:txBody>
          <a:bodyPr anchor="t"/>
          <a:lstStyle>
            <a:lvl1pPr algn="l">
              <a:defRPr sz="4000" b="1" cap="all"/>
            </a:lvl1pPr>
          </a:lstStyle>
          <a:p>
            <a:r>
              <a:rPr lang="lt-LT" smtClean="0"/>
              <a:t>Spustelėję redag. ruoš. pavad. stilių</a:t>
            </a:r>
            <a:endParaRPr lang="lt-LT"/>
          </a:p>
        </p:txBody>
      </p:sp>
      <p:sp>
        <p:nvSpPr>
          <p:cNvPr id="3" name="Teksto vietos rezervavimo ženklas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smtClean="0"/>
              <a:t>Spustelėję redag. ruoš. teksto stilių</a:t>
            </a:r>
          </a:p>
        </p:txBody>
      </p:sp>
      <p:sp>
        <p:nvSpPr>
          <p:cNvPr id="4" name="Datos vietos rezervavimo ženklas 3"/>
          <p:cNvSpPr>
            <a:spLocks noGrp="1"/>
          </p:cNvSpPr>
          <p:nvPr>
            <p:ph type="dt" sz="half" idx="10"/>
          </p:nvPr>
        </p:nvSpPr>
        <p:spPr/>
        <p:txBody>
          <a:bodyPr/>
          <a:lstStyle/>
          <a:p>
            <a:fld id="{6DCC4B39-83BE-4A01-AA3B-39350D86275A}" type="datetimeFigureOut">
              <a:rPr lang="lt-LT" smtClean="0"/>
              <a:t>2019-05-24</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CFE39DED-D436-4B23-A92E-AEFA6A5C0A5D}" type="slidenum">
              <a:rPr lang="lt-LT" smtClean="0"/>
              <a:t>‹#›</a:t>
            </a:fld>
            <a:endParaRPr lang="lt-LT"/>
          </a:p>
        </p:txBody>
      </p:sp>
    </p:spTree>
    <p:extLst>
      <p:ext uri="{BB962C8B-B14F-4D97-AF65-F5344CB8AC3E}">
        <p14:creationId xmlns:p14="http://schemas.microsoft.com/office/powerpoint/2010/main" val="8324046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astraipos skaidrė">
    <p:spTree>
      <p:nvGrpSpPr>
        <p:cNvPr id="1" name=""/>
        <p:cNvGrpSpPr/>
        <p:nvPr/>
      </p:nvGrpSpPr>
      <p:grpSpPr>
        <a:xfrm>
          <a:off x="0" y="0"/>
          <a:ext cx="0" cy="0"/>
          <a:chOff x="0" y="0"/>
          <a:chExt cx="0" cy="0"/>
        </a:xfrm>
      </p:grpSpPr>
      <p:sp>
        <p:nvSpPr>
          <p:cNvPr id="7" name="Title 6"/>
          <p:cNvSpPr>
            <a:spLocks noGrp="1"/>
          </p:cNvSpPr>
          <p:nvPr>
            <p:ph type="title" hasCustomPrompt="1"/>
          </p:nvPr>
        </p:nvSpPr>
        <p:spPr/>
        <p:txBody>
          <a:bodyPr/>
          <a:lstStyle>
            <a:lvl1pPr>
              <a:defRPr baseline="0"/>
            </a:lvl1pPr>
          </a:lstStyle>
          <a:p>
            <a:r>
              <a:rPr lang="en-US" dirty="0" err="1" smtClean="0"/>
              <a:t>Temos</a:t>
            </a:r>
            <a:r>
              <a:rPr lang="en-US" dirty="0" smtClean="0"/>
              <a:t> </a:t>
            </a:r>
            <a:r>
              <a:rPr lang="en-US" dirty="0" err="1" smtClean="0"/>
              <a:t>pavadinimas</a:t>
            </a:r>
            <a:endParaRPr lang="lt-LT" dirty="0"/>
          </a:p>
        </p:txBody>
      </p:sp>
      <p:sp>
        <p:nvSpPr>
          <p:cNvPr id="9" name="Text Placeholder 8"/>
          <p:cNvSpPr>
            <a:spLocks noGrp="1"/>
          </p:cNvSpPr>
          <p:nvPr>
            <p:ph type="body" sz="quarter" idx="10" hasCustomPrompt="1"/>
          </p:nvPr>
        </p:nvSpPr>
        <p:spPr>
          <a:xfrm>
            <a:off x="628652" y="1320800"/>
            <a:ext cx="7886700" cy="3352800"/>
          </a:xfrm>
        </p:spPr>
        <p:txBody>
          <a:bodyPr/>
          <a:lstStyle>
            <a:lvl1pPr marL="0" indent="0">
              <a:buNone/>
              <a:defRPr/>
            </a:lvl1pPr>
            <a:lvl2pPr marL="457200" indent="0">
              <a:buNone/>
              <a:defRPr baseline="0"/>
            </a:lvl2pPr>
          </a:lstStyle>
          <a:p>
            <a:pPr defTabSz="496888" fontAlgn="base">
              <a:spcBef>
                <a:spcPct val="0"/>
              </a:spcBef>
              <a:spcAft>
                <a:spcPct val="0"/>
              </a:spcAft>
            </a:pPr>
            <a:r>
              <a:rPr lang="lt-LT" altLang="lt-LT" sz="1800" dirty="0" smtClean="0">
                <a:solidFill>
                  <a:srgbClr val="767676"/>
                </a:solidFill>
                <a:latin typeface="Calibri" pitchFamily="34" charset="0"/>
                <a:ea typeface="MS PGothic" pitchFamily="34" charset="-128"/>
              </a:rPr>
              <a:t>Tekstas</a:t>
            </a:r>
          </a:p>
          <a:p>
            <a:pPr defTabSz="496888" fontAlgn="base">
              <a:spcBef>
                <a:spcPct val="0"/>
              </a:spcBef>
              <a:spcAft>
                <a:spcPct val="0"/>
              </a:spcAft>
            </a:pPr>
            <a:endParaRPr lang="lt-LT" altLang="lt-LT" sz="1800" dirty="0" smtClean="0">
              <a:solidFill>
                <a:srgbClr val="767676"/>
              </a:solidFill>
              <a:latin typeface="Calibri" pitchFamily="34" charset="0"/>
              <a:ea typeface="MS PGothic" pitchFamily="34" charset="-128"/>
            </a:endParaRPr>
          </a:p>
          <a:p>
            <a:pPr defTabSz="496888" fontAlgn="base">
              <a:spcBef>
                <a:spcPct val="0"/>
              </a:spcBef>
              <a:spcAft>
                <a:spcPct val="0"/>
              </a:spcAft>
            </a:pPr>
            <a:r>
              <a:rPr lang="en-US" altLang="lt-LT" sz="1800" dirty="0" err="1" smtClean="0">
                <a:solidFill>
                  <a:srgbClr val="767676"/>
                </a:solidFill>
                <a:latin typeface="Calibri" pitchFamily="34" charset="0"/>
                <a:ea typeface="MS PGothic" pitchFamily="34" charset="-128"/>
              </a:rPr>
              <a:t>Šrifto</a:t>
            </a:r>
            <a:r>
              <a:rPr lang="en-US" altLang="lt-LT" sz="1800" dirty="0" smtClean="0">
                <a:solidFill>
                  <a:srgbClr val="767676"/>
                </a:solidFill>
                <a:latin typeface="Calibri" pitchFamily="34" charset="0"/>
                <a:ea typeface="MS PGothic" pitchFamily="34" charset="-128"/>
              </a:rPr>
              <a:t> </a:t>
            </a:r>
            <a:r>
              <a:rPr lang="en-US" altLang="lt-LT" sz="1800" dirty="0" err="1" smtClean="0">
                <a:solidFill>
                  <a:srgbClr val="767676"/>
                </a:solidFill>
                <a:latin typeface="Calibri" pitchFamily="34" charset="0"/>
                <a:ea typeface="MS PGothic" pitchFamily="34" charset="-128"/>
              </a:rPr>
              <a:t>dydžiai</a:t>
            </a:r>
            <a:r>
              <a:rPr lang="en-US" altLang="lt-LT" sz="1800" dirty="0" smtClean="0">
                <a:solidFill>
                  <a:srgbClr val="767676"/>
                </a:solidFill>
                <a:latin typeface="Calibri" pitchFamily="34" charset="0"/>
                <a:ea typeface="MS PGothic" pitchFamily="34" charset="-128"/>
              </a:rPr>
              <a:t>:</a:t>
            </a:r>
          </a:p>
          <a:p>
            <a:pPr defTabSz="496888" fontAlgn="base">
              <a:spcBef>
                <a:spcPct val="0"/>
              </a:spcBef>
              <a:spcAft>
                <a:spcPct val="0"/>
              </a:spcAft>
            </a:pPr>
            <a:r>
              <a:rPr lang="en-US" altLang="lt-LT" sz="1800" dirty="0" smtClean="0">
                <a:solidFill>
                  <a:srgbClr val="767676"/>
                </a:solidFill>
                <a:latin typeface="Calibri" pitchFamily="34" charset="0"/>
                <a:ea typeface="MS PGothic" pitchFamily="34" charset="-128"/>
              </a:rPr>
              <a:t>-</a:t>
            </a:r>
            <a:r>
              <a:rPr lang="en-US" altLang="lt-LT" sz="1800" dirty="0" err="1" smtClean="0">
                <a:solidFill>
                  <a:srgbClr val="767676"/>
                </a:solidFill>
                <a:latin typeface="Calibri" pitchFamily="34" charset="0"/>
                <a:ea typeface="MS PGothic" pitchFamily="34" charset="-128"/>
              </a:rPr>
              <a:t>pavadinimui</a:t>
            </a:r>
            <a:r>
              <a:rPr lang="en-US" altLang="lt-LT" sz="1800" dirty="0" smtClean="0">
                <a:solidFill>
                  <a:srgbClr val="767676"/>
                </a:solidFill>
                <a:latin typeface="Calibri" pitchFamily="34" charset="0"/>
                <a:ea typeface="MS PGothic" pitchFamily="34" charset="-128"/>
              </a:rPr>
              <a:t>/</a:t>
            </a:r>
            <a:r>
              <a:rPr lang="en-US" altLang="lt-LT" sz="1800" dirty="0" err="1" smtClean="0">
                <a:solidFill>
                  <a:srgbClr val="767676"/>
                </a:solidFill>
                <a:latin typeface="Calibri" pitchFamily="34" charset="0"/>
                <a:ea typeface="MS PGothic" pitchFamily="34" charset="-128"/>
              </a:rPr>
              <a:t>temai</a:t>
            </a:r>
            <a:r>
              <a:rPr lang="en-US" altLang="lt-LT" sz="1800" dirty="0" smtClean="0">
                <a:solidFill>
                  <a:srgbClr val="767676"/>
                </a:solidFill>
                <a:latin typeface="Calibri" pitchFamily="34" charset="0"/>
                <a:ea typeface="MS PGothic" pitchFamily="34" charset="-128"/>
              </a:rPr>
              <a:t> – Calibri Bold 24pt.</a:t>
            </a:r>
          </a:p>
          <a:p>
            <a:pPr defTabSz="496888" fontAlgn="base">
              <a:spcBef>
                <a:spcPct val="0"/>
              </a:spcBef>
              <a:spcAft>
                <a:spcPct val="0"/>
              </a:spcAft>
            </a:pPr>
            <a:r>
              <a:rPr lang="en-US" altLang="lt-LT" sz="1800" dirty="0" smtClean="0">
                <a:solidFill>
                  <a:srgbClr val="767676"/>
                </a:solidFill>
                <a:latin typeface="Calibri" pitchFamily="34" charset="0"/>
                <a:ea typeface="MS PGothic" pitchFamily="34" charset="-128"/>
              </a:rPr>
              <a:t>-</a:t>
            </a:r>
            <a:r>
              <a:rPr lang="en-US" altLang="lt-LT" sz="1800" dirty="0" err="1" smtClean="0">
                <a:solidFill>
                  <a:srgbClr val="767676"/>
                </a:solidFill>
                <a:latin typeface="Calibri" pitchFamily="34" charset="0"/>
                <a:ea typeface="MS PGothic" pitchFamily="34" charset="-128"/>
              </a:rPr>
              <a:t>teksto</a:t>
            </a:r>
            <a:r>
              <a:rPr lang="en-US" altLang="lt-LT" sz="1800" dirty="0" smtClean="0">
                <a:solidFill>
                  <a:srgbClr val="767676"/>
                </a:solidFill>
                <a:latin typeface="Calibri" pitchFamily="34" charset="0"/>
                <a:ea typeface="MS PGothic" pitchFamily="34" charset="-128"/>
              </a:rPr>
              <a:t> </a:t>
            </a:r>
            <a:r>
              <a:rPr lang="en-US" altLang="lt-LT" sz="1800" dirty="0" err="1" smtClean="0">
                <a:solidFill>
                  <a:srgbClr val="767676"/>
                </a:solidFill>
                <a:latin typeface="Calibri" pitchFamily="34" charset="0"/>
                <a:ea typeface="MS PGothic" pitchFamily="34" charset="-128"/>
              </a:rPr>
              <a:t>rašymui</a:t>
            </a:r>
            <a:r>
              <a:rPr lang="en-US" altLang="lt-LT" sz="1800" dirty="0" smtClean="0">
                <a:solidFill>
                  <a:srgbClr val="767676"/>
                </a:solidFill>
                <a:latin typeface="Calibri" pitchFamily="34" charset="0"/>
                <a:ea typeface="MS PGothic" pitchFamily="34" charset="-128"/>
              </a:rPr>
              <a:t> – Calibri Normal 18pt.</a:t>
            </a:r>
          </a:p>
        </p:txBody>
      </p:sp>
    </p:spTree>
    <p:extLst>
      <p:ext uri="{BB962C8B-B14F-4D97-AF65-F5344CB8AC3E}">
        <p14:creationId xmlns:p14="http://schemas.microsoft.com/office/powerpoint/2010/main" val="42121488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eksto stulpeliais skaidrė">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err="1" smtClean="0"/>
              <a:t>Temos</a:t>
            </a:r>
            <a:r>
              <a:rPr lang="en-US" dirty="0" smtClean="0"/>
              <a:t> </a:t>
            </a:r>
            <a:r>
              <a:rPr lang="en-US" dirty="0" err="1" smtClean="0"/>
              <a:t>pavadinimas</a:t>
            </a:r>
            <a:endParaRPr lang="lt-LT" dirty="0"/>
          </a:p>
        </p:txBody>
      </p:sp>
      <p:sp>
        <p:nvSpPr>
          <p:cNvPr id="3" name="Content Placeholder 2"/>
          <p:cNvSpPr>
            <a:spLocks noGrp="1"/>
          </p:cNvSpPr>
          <p:nvPr>
            <p:ph sz="half" idx="1" hasCustomPrompt="1"/>
          </p:nvPr>
        </p:nvSpPr>
        <p:spPr>
          <a:xfrm>
            <a:off x="628650" y="1224492"/>
            <a:ext cx="3867150" cy="4351338"/>
          </a:xfrm>
        </p:spPr>
        <p:txBody>
          <a:bodyPr/>
          <a:lstStyle>
            <a:lvl1pPr>
              <a:defRPr/>
            </a:lvl1pPr>
            <a:lvl2pPr>
              <a:defRPr/>
            </a:lvl2pPr>
          </a:lstStyle>
          <a:p>
            <a:pPr lvl="0"/>
            <a:r>
              <a:rPr lang="en-US" dirty="0" err="1" smtClean="0"/>
              <a:t>Tekstas</a:t>
            </a:r>
            <a:endParaRPr lang="en-US" dirty="0" smtClean="0"/>
          </a:p>
          <a:p>
            <a:pPr lvl="1"/>
            <a:r>
              <a:rPr lang="en-US" dirty="0" err="1" smtClean="0"/>
              <a:t>Tekstas</a:t>
            </a:r>
            <a:endParaRPr lang="en-US" dirty="0" smtClean="0"/>
          </a:p>
          <a:p>
            <a:pPr lvl="2"/>
            <a:r>
              <a:rPr lang="en-US" dirty="0" err="1" smtClean="0"/>
              <a:t>Tekstas</a:t>
            </a:r>
            <a:endParaRPr lang="en-US" dirty="0" smtClean="0"/>
          </a:p>
          <a:p>
            <a:pPr lvl="3"/>
            <a:r>
              <a:rPr lang="en-US" dirty="0" err="1" smtClean="0"/>
              <a:t>Tekstas</a:t>
            </a:r>
            <a:endParaRPr lang="en-US" dirty="0" smtClean="0"/>
          </a:p>
          <a:p>
            <a:pPr lvl="4"/>
            <a:r>
              <a:rPr lang="en-US" dirty="0" err="1" smtClean="0"/>
              <a:t>Tekstas</a:t>
            </a:r>
            <a:endParaRPr lang="lt-LT" dirty="0"/>
          </a:p>
        </p:txBody>
      </p:sp>
      <p:sp>
        <p:nvSpPr>
          <p:cNvPr id="4" name="Content Placeholder 3"/>
          <p:cNvSpPr>
            <a:spLocks noGrp="1"/>
          </p:cNvSpPr>
          <p:nvPr>
            <p:ph sz="half" idx="2" hasCustomPrompt="1"/>
          </p:nvPr>
        </p:nvSpPr>
        <p:spPr>
          <a:xfrm>
            <a:off x="4648202" y="1224492"/>
            <a:ext cx="3867150" cy="4351338"/>
          </a:xfrm>
        </p:spPr>
        <p:txBody>
          <a:bodyPr/>
          <a:lstStyle/>
          <a:p>
            <a:pPr lvl="0"/>
            <a:r>
              <a:rPr lang="en-US" dirty="0" err="1" smtClean="0"/>
              <a:t>Tekstas</a:t>
            </a:r>
            <a:endParaRPr lang="en-US" dirty="0" smtClean="0"/>
          </a:p>
          <a:p>
            <a:pPr lvl="1"/>
            <a:r>
              <a:rPr lang="en-US" dirty="0" err="1" smtClean="0"/>
              <a:t>Tekstas</a:t>
            </a:r>
            <a:endParaRPr lang="en-US" dirty="0" smtClean="0"/>
          </a:p>
          <a:p>
            <a:pPr lvl="2"/>
            <a:r>
              <a:rPr lang="en-US" dirty="0" err="1" smtClean="0"/>
              <a:t>Tekstas</a:t>
            </a:r>
            <a:endParaRPr lang="en-US" dirty="0" smtClean="0"/>
          </a:p>
          <a:p>
            <a:pPr lvl="3"/>
            <a:r>
              <a:rPr lang="en-US" dirty="0" err="1" smtClean="0"/>
              <a:t>Tekstas</a:t>
            </a:r>
            <a:endParaRPr lang="en-US" dirty="0" smtClean="0"/>
          </a:p>
          <a:p>
            <a:pPr lvl="4"/>
            <a:r>
              <a:rPr lang="en-US" dirty="0" err="1" smtClean="0"/>
              <a:t>Tekstas</a:t>
            </a:r>
            <a:endParaRPr lang="lt-LT" dirty="0"/>
          </a:p>
        </p:txBody>
      </p:sp>
    </p:spTree>
    <p:extLst>
      <p:ext uri="{BB962C8B-B14F-4D97-AF65-F5344CB8AC3E}">
        <p14:creationId xmlns:p14="http://schemas.microsoft.com/office/powerpoint/2010/main" val="10312572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Nuotraukų skaidrė">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628651" y="1109134"/>
            <a:ext cx="4242531" cy="2967038"/>
          </a:xfrm>
        </p:spPr>
        <p:txBody>
          <a:bodyPr/>
          <a:lstStyle>
            <a:lvl1pPr marL="0" indent="0">
              <a:buNone/>
              <a:defRPr/>
            </a:lvl1pPr>
          </a:lstStyle>
          <a:p>
            <a:r>
              <a:rPr lang="en-US" dirty="0" err="1" smtClean="0"/>
              <a:t>Nuotrauka</a:t>
            </a:r>
            <a:endParaRPr lang="lt-LT" dirty="0"/>
          </a:p>
        </p:txBody>
      </p:sp>
      <p:sp>
        <p:nvSpPr>
          <p:cNvPr id="9" name="Picture Placeholder 8"/>
          <p:cNvSpPr>
            <a:spLocks noGrp="1"/>
          </p:cNvSpPr>
          <p:nvPr>
            <p:ph type="pic" sz="quarter" idx="14" hasCustomPrompt="1"/>
          </p:nvPr>
        </p:nvSpPr>
        <p:spPr>
          <a:xfrm>
            <a:off x="4997476" y="1109134"/>
            <a:ext cx="3517876" cy="4216078"/>
          </a:xfrm>
        </p:spPr>
        <p:txBody>
          <a:bodyPr/>
          <a:lstStyle>
            <a:lvl1pPr marL="0" indent="0">
              <a:buNone/>
              <a:defRPr/>
            </a:lvl1pPr>
          </a:lstStyle>
          <a:p>
            <a:r>
              <a:rPr lang="en-US" dirty="0" err="1" smtClean="0"/>
              <a:t>Nuotrauka</a:t>
            </a:r>
            <a:endParaRPr lang="lt-LT" dirty="0"/>
          </a:p>
        </p:txBody>
      </p:sp>
      <p:sp>
        <p:nvSpPr>
          <p:cNvPr id="11" name="Picture Placeholder 10"/>
          <p:cNvSpPr>
            <a:spLocks noGrp="1"/>
          </p:cNvSpPr>
          <p:nvPr>
            <p:ph type="pic" sz="quarter" idx="15" hasCustomPrompt="1"/>
          </p:nvPr>
        </p:nvSpPr>
        <p:spPr>
          <a:xfrm>
            <a:off x="628650" y="4237783"/>
            <a:ext cx="4252692" cy="2337435"/>
          </a:xfrm>
        </p:spPr>
        <p:txBody>
          <a:bodyPr/>
          <a:lstStyle>
            <a:lvl1pPr marL="0" indent="0">
              <a:buNone/>
              <a:defRPr/>
            </a:lvl1pPr>
          </a:lstStyle>
          <a:p>
            <a:r>
              <a:rPr lang="en-US" dirty="0" err="1" smtClean="0"/>
              <a:t>Nuotrauka</a:t>
            </a:r>
            <a:endParaRPr lang="lt-LT" dirty="0"/>
          </a:p>
        </p:txBody>
      </p:sp>
      <p:sp>
        <p:nvSpPr>
          <p:cNvPr id="12" name="Title 11"/>
          <p:cNvSpPr>
            <a:spLocks noGrp="1"/>
          </p:cNvSpPr>
          <p:nvPr>
            <p:ph type="title" hasCustomPrompt="1"/>
          </p:nvPr>
        </p:nvSpPr>
        <p:spPr/>
        <p:txBody>
          <a:bodyPr/>
          <a:lstStyle/>
          <a:p>
            <a:r>
              <a:rPr lang="en-US" dirty="0" err="1" smtClean="0"/>
              <a:t>Temos</a:t>
            </a:r>
            <a:r>
              <a:rPr lang="en-US" dirty="0" smtClean="0"/>
              <a:t> </a:t>
            </a:r>
            <a:r>
              <a:rPr lang="en-US" dirty="0" err="1" smtClean="0"/>
              <a:t>pavadinimas</a:t>
            </a:r>
            <a:endParaRPr lang="lt-LT" dirty="0"/>
          </a:p>
        </p:txBody>
      </p:sp>
    </p:spTree>
    <p:extLst>
      <p:ext uri="{BB962C8B-B14F-4D97-AF65-F5344CB8AC3E}">
        <p14:creationId xmlns:p14="http://schemas.microsoft.com/office/powerpoint/2010/main" val="31854782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ksto ir grafiko skaidrė">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err="1" smtClean="0"/>
              <a:t>Temos</a:t>
            </a:r>
            <a:r>
              <a:rPr lang="en-US" dirty="0" smtClean="0"/>
              <a:t> </a:t>
            </a:r>
            <a:r>
              <a:rPr lang="en-US" dirty="0" err="1" smtClean="0"/>
              <a:t>pavadinimas</a:t>
            </a:r>
            <a:endParaRPr lang="lt-LT" dirty="0"/>
          </a:p>
        </p:txBody>
      </p:sp>
      <p:sp>
        <p:nvSpPr>
          <p:cNvPr id="7" name="Chart Placeholder 6"/>
          <p:cNvSpPr>
            <a:spLocks noGrp="1"/>
          </p:cNvSpPr>
          <p:nvPr>
            <p:ph type="chart" sz="quarter" idx="13" hasCustomPrompt="1"/>
          </p:nvPr>
        </p:nvSpPr>
        <p:spPr>
          <a:xfrm>
            <a:off x="628652" y="2162708"/>
            <a:ext cx="7886700" cy="3494087"/>
          </a:xfrm>
        </p:spPr>
        <p:txBody>
          <a:bodyPr/>
          <a:lstStyle>
            <a:lvl1pPr marL="0" indent="0" algn="l">
              <a:buNone/>
              <a:defRPr/>
            </a:lvl1pPr>
          </a:lstStyle>
          <a:p>
            <a:r>
              <a:rPr lang="en-US" dirty="0" err="1" smtClean="0"/>
              <a:t>Grafikas</a:t>
            </a:r>
            <a:endParaRPr lang="lt-LT" dirty="0"/>
          </a:p>
        </p:txBody>
      </p:sp>
      <p:sp>
        <p:nvSpPr>
          <p:cNvPr id="9" name="Text Placeholder 8"/>
          <p:cNvSpPr>
            <a:spLocks noGrp="1"/>
          </p:cNvSpPr>
          <p:nvPr>
            <p:ph type="body" sz="quarter" idx="14" hasCustomPrompt="1"/>
          </p:nvPr>
        </p:nvSpPr>
        <p:spPr>
          <a:xfrm>
            <a:off x="628650" y="1379009"/>
            <a:ext cx="6402388" cy="538162"/>
          </a:xfrm>
        </p:spPr>
        <p:txBody>
          <a:bodyPr/>
          <a:lstStyle>
            <a:lvl1pPr marL="0" indent="0">
              <a:buNone/>
              <a:defRPr/>
            </a:lvl1pPr>
          </a:lstStyle>
          <a:p>
            <a:pPr lvl="0"/>
            <a:r>
              <a:rPr lang="en-US" dirty="0" err="1" smtClean="0"/>
              <a:t>Tekstas</a:t>
            </a:r>
            <a:r>
              <a:rPr lang="en-US" dirty="0" smtClean="0"/>
              <a:t> </a:t>
            </a:r>
            <a:endParaRPr lang="lt-LT" dirty="0"/>
          </a:p>
        </p:txBody>
      </p:sp>
    </p:spTree>
    <p:extLst>
      <p:ext uri="{BB962C8B-B14F-4D97-AF65-F5344CB8AC3E}">
        <p14:creationId xmlns:p14="http://schemas.microsoft.com/office/powerpoint/2010/main" val="10272068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ksto ir nuotraukos skaidrė">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err="1" smtClean="0"/>
              <a:t>Temos</a:t>
            </a:r>
            <a:r>
              <a:rPr lang="en-US" dirty="0" smtClean="0"/>
              <a:t> </a:t>
            </a:r>
            <a:r>
              <a:rPr lang="en-US" dirty="0" err="1" smtClean="0"/>
              <a:t>pavadinimas</a:t>
            </a:r>
            <a:endParaRPr lang="lt-LT" dirty="0"/>
          </a:p>
        </p:txBody>
      </p:sp>
      <p:sp>
        <p:nvSpPr>
          <p:cNvPr id="7" name="Picture Placeholder 6"/>
          <p:cNvSpPr>
            <a:spLocks noGrp="1"/>
          </p:cNvSpPr>
          <p:nvPr>
            <p:ph type="pic" sz="quarter" idx="13" hasCustomPrompt="1"/>
          </p:nvPr>
        </p:nvSpPr>
        <p:spPr>
          <a:xfrm>
            <a:off x="3555048" y="1227773"/>
            <a:ext cx="4960303" cy="4351761"/>
          </a:xfrm>
        </p:spPr>
        <p:txBody>
          <a:bodyPr/>
          <a:lstStyle>
            <a:lvl1pPr marL="0" indent="0">
              <a:buNone/>
              <a:defRPr/>
            </a:lvl1pPr>
          </a:lstStyle>
          <a:p>
            <a:r>
              <a:rPr lang="en-US" dirty="0" err="1" smtClean="0"/>
              <a:t>Nuotrauka</a:t>
            </a:r>
            <a:endParaRPr lang="lt-LT" dirty="0"/>
          </a:p>
        </p:txBody>
      </p:sp>
      <p:sp>
        <p:nvSpPr>
          <p:cNvPr id="9" name="Text Placeholder 8"/>
          <p:cNvSpPr>
            <a:spLocks noGrp="1"/>
          </p:cNvSpPr>
          <p:nvPr>
            <p:ph type="body" sz="quarter" idx="14" hasCustomPrompt="1"/>
          </p:nvPr>
        </p:nvSpPr>
        <p:spPr>
          <a:xfrm>
            <a:off x="628651" y="1227141"/>
            <a:ext cx="2682875" cy="4910137"/>
          </a:xfrm>
        </p:spPr>
        <p:txBody>
          <a:bodyPr/>
          <a:lstStyle/>
          <a:p>
            <a:pPr lvl="0"/>
            <a:r>
              <a:rPr lang="en-US" dirty="0" err="1" smtClean="0"/>
              <a:t>Tekstas</a:t>
            </a:r>
            <a:endParaRPr lang="en-US" dirty="0" smtClean="0"/>
          </a:p>
          <a:p>
            <a:pPr lvl="1"/>
            <a:r>
              <a:rPr lang="en-US" dirty="0" err="1" smtClean="0"/>
              <a:t>Tekstas</a:t>
            </a:r>
            <a:endParaRPr lang="en-US" dirty="0" smtClean="0"/>
          </a:p>
          <a:p>
            <a:pPr lvl="2"/>
            <a:r>
              <a:rPr lang="en-US" dirty="0" err="1" smtClean="0"/>
              <a:t>Tekstas</a:t>
            </a:r>
            <a:endParaRPr lang="en-US" dirty="0" smtClean="0"/>
          </a:p>
          <a:p>
            <a:pPr lvl="3"/>
            <a:r>
              <a:rPr lang="en-US" dirty="0" err="1" smtClean="0"/>
              <a:t>Tekstas</a:t>
            </a:r>
            <a:endParaRPr lang="en-US" dirty="0" smtClean="0"/>
          </a:p>
          <a:p>
            <a:pPr lvl="4"/>
            <a:r>
              <a:rPr lang="en-US" dirty="0" err="1" smtClean="0"/>
              <a:t>Tekstas</a:t>
            </a:r>
            <a:endParaRPr lang="lt-LT" dirty="0"/>
          </a:p>
        </p:txBody>
      </p:sp>
    </p:spTree>
    <p:extLst>
      <p:ext uri="{BB962C8B-B14F-4D97-AF65-F5344CB8AC3E}">
        <p14:creationId xmlns:p14="http://schemas.microsoft.com/office/powerpoint/2010/main" val="19504735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Teksto ir grafiko skaidrė">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err="1" smtClean="0"/>
              <a:t>Temos</a:t>
            </a:r>
            <a:r>
              <a:rPr lang="en-US" dirty="0" smtClean="0"/>
              <a:t> </a:t>
            </a:r>
            <a:r>
              <a:rPr lang="en-US" dirty="0" err="1" smtClean="0"/>
              <a:t>pavadinimas</a:t>
            </a:r>
            <a:endParaRPr lang="lt-LT" dirty="0"/>
          </a:p>
        </p:txBody>
      </p:sp>
      <p:sp>
        <p:nvSpPr>
          <p:cNvPr id="7" name="Chart Placeholder 6"/>
          <p:cNvSpPr>
            <a:spLocks noGrp="1"/>
          </p:cNvSpPr>
          <p:nvPr>
            <p:ph type="chart" sz="quarter" idx="13" hasCustomPrompt="1"/>
          </p:nvPr>
        </p:nvSpPr>
        <p:spPr>
          <a:xfrm>
            <a:off x="628652" y="2306642"/>
            <a:ext cx="6389687" cy="3494087"/>
          </a:xfrm>
        </p:spPr>
        <p:txBody>
          <a:bodyPr/>
          <a:lstStyle>
            <a:lvl1pPr marL="0" indent="0" algn="l">
              <a:buNone/>
              <a:defRPr/>
            </a:lvl1pPr>
          </a:lstStyle>
          <a:p>
            <a:r>
              <a:rPr lang="en-US" dirty="0" err="1" smtClean="0"/>
              <a:t>Grafikas</a:t>
            </a:r>
            <a:endParaRPr lang="lt-LT" dirty="0"/>
          </a:p>
        </p:txBody>
      </p:sp>
      <p:sp>
        <p:nvSpPr>
          <p:cNvPr id="9" name="Text Placeholder 8"/>
          <p:cNvSpPr>
            <a:spLocks noGrp="1"/>
          </p:cNvSpPr>
          <p:nvPr>
            <p:ph type="body" sz="quarter" idx="14" hasCustomPrompt="1"/>
          </p:nvPr>
        </p:nvSpPr>
        <p:spPr>
          <a:xfrm>
            <a:off x="628650" y="1768476"/>
            <a:ext cx="6402388" cy="538162"/>
          </a:xfrm>
        </p:spPr>
        <p:txBody>
          <a:bodyPr/>
          <a:lstStyle>
            <a:lvl1pPr marL="0" indent="0">
              <a:buNone/>
              <a:defRPr/>
            </a:lvl1pPr>
          </a:lstStyle>
          <a:p>
            <a:pPr lvl="0"/>
            <a:r>
              <a:rPr lang="en-US" dirty="0" err="1" smtClean="0"/>
              <a:t>Tekstas</a:t>
            </a:r>
            <a:r>
              <a:rPr lang="en-US" dirty="0" smtClean="0"/>
              <a:t> </a:t>
            </a:r>
            <a:endParaRPr lang="lt-LT" dirty="0"/>
          </a:p>
        </p:txBody>
      </p:sp>
    </p:spTree>
    <p:extLst>
      <p:ext uri="{BB962C8B-B14F-4D97-AF65-F5344CB8AC3E}">
        <p14:creationId xmlns:p14="http://schemas.microsoft.com/office/powerpoint/2010/main" val="12285276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Pavadinimas ir turiny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Spustelėję redag. ruoš. pavad. stilių</a:t>
            </a:r>
            <a:endParaRPr lang="lt-LT"/>
          </a:p>
        </p:txBody>
      </p:sp>
      <p:sp>
        <p:nvSpPr>
          <p:cNvPr id="3" name="Turinio vietos rezervavimo ženklas 2"/>
          <p:cNvSpPr>
            <a:spLocks noGrp="1"/>
          </p:cNvSpPr>
          <p:nvPr>
            <p:ph idx="1"/>
          </p:nvPr>
        </p:nvSpPr>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10"/>
          </p:nvPr>
        </p:nvSpPr>
        <p:spPr/>
        <p:txBody>
          <a:bodyPr/>
          <a:lstStyle/>
          <a:p>
            <a:fld id="{6DCC4B39-83BE-4A01-AA3B-39350D86275A}" type="datetimeFigureOut">
              <a:rPr lang="lt-LT" smtClean="0">
                <a:solidFill>
                  <a:srgbClr val="827573">
                    <a:tint val="75000"/>
                  </a:srgbClr>
                </a:solidFill>
              </a:rPr>
              <a:pPr/>
              <a:t>2019-05-24</a:t>
            </a:fld>
            <a:endParaRPr lang="lt-LT">
              <a:solidFill>
                <a:srgbClr val="827573">
                  <a:tint val="75000"/>
                </a:srgbClr>
              </a:solidFill>
            </a:endParaRPr>
          </a:p>
        </p:txBody>
      </p:sp>
      <p:sp>
        <p:nvSpPr>
          <p:cNvPr id="5" name="Poraštės vietos rezervavimo ženklas 4"/>
          <p:cNvSpPr>
            <a:spLocks noGrp="1"/>
          </p:cNvSpPr>
          <p:nvPr>
            <p:ph type="ftr" sz="quarter" idx="11"/>
          </p:nvPr>
        </p:nvSpPr>
        <p:spPr/>
        <p:txBody>
          <a:bodyPr/>
          <a:lstStyle/>
          <a:p>
            <a:endParaRPr lang="lt-LT">
              <a:solidFill>
                <a:srgbClr val="827573">
                  <a:tint val="75000"/>
                </a:srgbClr>
              </a:solidFill>
            </a:endParaRPr>
          </a:p>
        </p:txBody>
      </p:sp>
      <p:sp>
        <p:nvSpPr>
          <p:cNvPr id="6" name="Skaidrės numerio vietos rezervavimo ženklas 5"/>
          <p:cNvSpPr>
            <a:spLocks noGrp="1"/>
          </p:cNvSpPr>
          <p:nvPr>
            <p:ph type="sldNum" sz="quarter" idx="12"/>
          </p:nvPr>
        </p:nvSpPr>
        <p:spPr/>
        <p:txBody>
          <a:bodyPr/>
          <a:lstStyle/>
          <a:p>
            <a:fld id="{CFE39DED-D436-4B23-A92E-AEFA6A5C0A5D}" type="slidenum">
              <a:rPr lang="lt-LT" smtClean="0">
                <a:solidFill>
                  <a:srgbClr val="827573">
                    <a:tint val="75000"/>
                  </a:srgbClr>
                </a:solidFill>
              </a:rPr>
              <a:pPr/>
              <a:t>‹#›</a:t>
            </a:fld>
            <a:endParaRPr lang="lt-LT">
              <a:solidFill>
                <a:srgbClr val="827573">
                  <a:tint val="75000"/>
                </a:srgbClr>
              </a:solidFill>
            </a:endParaRPr>
          </a:p>
        </p:txBody>
      </p:sp>
    </p:spTree>
    <p:extLst>
      <p:ext uri="{BB962C8B-B14F-4D97-AF65-F5344CB8AC3E}">
        <p14:creationId xmlns:p14="http://schemas.microsoft.com/office/powerpoint/2010/main" val="3216398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Spustelėję redag. ruoš. pavad. stilių</a:t>
            </a:r>
            <a:endParaRPr lang="lt-LT"/>
          </a:p>
        </p:txBody>
      </p:sp>
      <p:sp>
        <p:nvSpPr>
          <p:cNvPr id="3" name="Turinio vietos rezervavimo ženklas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Turinio vietos rezervavimo ženklas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5" name="Datos vietos rezervavimo ženklas 4"/>
          <p:cNvSpPr>
            <a:spLocks noGrp="1"/>
          </p:cNvSpPr>
          <p:nvPr>
            <p:ph type="dt" sz="half" idx="10"/>
          </p:nvPr>
        </p:nvSpPr>
        <p:spPr/>
        <p:txBody>
          <a:bodyPr/>
          <a:lstStyle/>
          <a:p>
            <a:fld id="{6DCC4B39-83BE-4A01-AA3B-39350D86275A}" type="datetimeFigureOut">
              <a:rPr lang="lt-LT" smtClean="0"/>
              <a:t>2019-05-24</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CFE39DED-D436-4B23-A92E-AEFA6A5C0A5D}" type="slidenum">
              <a:rPr lang="lt-LT" smtClean="0"/>
              <a:t>‹#›</a:t>
            </a:fld>
            <a:endParaRPr lang="lt-LT"/>
          </a:p>
        </p:txBody>
      </p:sp>
    </p:spTree>
    <p:extLst>
      <p:ext uri="{BB962C8B-B14F-4D97-AF65-F5344CB8AC3E}">
        <p14:creationId xmlns:p14="http://schemas.microsoft.com/office/powerpoint/2010/main" val="1833084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lvl1pPr>
              <a:defRPr/>
            </a:lvl1pPr>
          </a:lstStyle>
          <a:p>
            <a:r>
              <a:rPr lang="lt-LT" smtClean="0"/>
              <a:t>Spustelėję redag. ruoš. pavad. stilių</a:t>
            </a:r>
            <a:endParaRPr lang="lt-LT"/>
          </a:p>
        </p:txBody>
      </p:sp>
      <p:sp>
        <p:nvSpPr>
          <p:cNvPr id="3" name="Teksto vietos rezervavimo ženklas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4" name="Turinio vietos rezervavimo ženklas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5" name="Teksto vietos rezervavimo ženklas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6" name="Turinio vietos rezervavimo ženklas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7" name="Datos vietos rezervavimo ženklas 6"/>
          <p:cNvSpPr>
            <a:spLocks noGrp="1"/>
          </p:cNvSpPr>
          <p:nvPr>
            <p:ph type="dt" sz="half" idx="10"/>
          </p:nvPr>
        </p:nvSpPr>
        <p:spPr/>
        <p:txBody>
          <a:bodyPr/>
          <a:lstStyle/>
          <a:p>
            <a:fld id="{6DCC4B39-83BE-4A01-AA3B-39350D86275A}" type="datetimeFigureOut">
              <a:rPr lang="lt-LT" smtClean="0"/>
              <a:t>2019-05-24</a:t>
            </a:fld>
            <a:endParaRPr lang="lt-LT"/>
          </a:p>
        </p:txBody>
      </p:sp>
      <p:sp>
        <p:nvSpPr>
          <p:cNvPr id="8" name="Poraštės vietos rezervavimo ženklas 7"/>
          <p:cNvSpPr>
            <a:spLocks noGrp="1"/>
          </p:cNvSpPr>
          <p:nvPr>
            <p:ph type="ftr" sz="quarter" idx="11"/>
          </p:nvPr>
        </p:nvSpPr>
        <p:spPr/>
        <p:txBody>
          <a:bodyPr/>
          <a:lstStyle/>
          <a:p>
            <a:endParaRPr lang="lt-LT"/>
          </a:p>
        </p:txBody>
      </p:sp>
      <p:sp>
        <p:nvSpPr>
          <p:cNvPr id="9" name="Skaidrės numerio vietos rezervavimo ženklas 8"/>
          <p:cNvSpPr>
            <a:spLocks noGrp="1"/>
          </p:cNvSpPr>
          <p:nvPr>
            <p:ph type="sldNum" sz="quarter" idx="12"/>
          </p:nvPr>
        </p:nvSpPr>
        <p:spPr/>
        <p:txBody>
          <a:bodyPr/>
          <a:lstStyle/>
          <a:p>
            <a:fld id="{CFE39DED-D436-4B23-A92E-AEFA6A5C0A5D}" type="slidenum">
              <a:rPr lang="lt-LT" smtClean="0"/>
              <a:t>‹#›</a:t>
            </a:fld>
            <a:endParaRPr lang="lt-LT"/>
          </a:p>
        </p:txBody>
      </p:sp>
    </p:spTree>
    <p:extLst>
      <p:ext uri="{BB962C8B-B14F-4D97-AF65-F5344CB8AC3E}">
        <p14:creationId xmlns:p14="http://schemas.microsoft.com/office/powerpoint/2010/main" val="3171564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Spustelėję redag. ruoš. pavad. stilių</a:t>
            </a:r>
            <a:endParaRPr lang="lt-LT"/>
          </a:p>
        </p:txBody>
      </p:sp>
      <p:sp>
        <p:nvSpPr>
          <p:cNvPr id="3" name="Datos vietos rezervavimo ženklas 2"/>
          <p:cNvSpPr>
            <a:spLocks noGrp="1"/>
          </p:cNvSpPr>
          <p:nvPr>
            <p:ph type="dt" sz="half" idx="10"/>
          </p:nvPr>
        </p:nvSpPr>
        <p:spPr/>
        <p:txBody>
          <a:bodyPr/>
          <a:lstStyle/>
          <a:p>
            <a:fld id="{6DCC4B39-83BE-4A01-AA3B-39350D86275A}" type="datetimeFigureOut">
              <a:rPr lang="lt-LT" smtClean="0"/>
              <a:t>2019-05-24</a:t>
            </a:fld>
            <a:endParaRPr lang="lt-LT"/>
          </a:p>
        </p:txBody>
      </p:sp>
      <p:sp>
        <p:nvSpPr>
          <p:cNvPr id="4" name="Poraštės vietos rezervavimo ženklas 3"/>
          <p:cNvSpPr>
            <a:spLocks noGrp="1"/>
          </p:cNvSpPr>
          <p:nvPr>
            <p:ph type="ftr" sz="quarter" idx="11"/>
          </p:nvPr>
        </p:nvSpPr>
        <p:spPr/>
        <p:txBody>
          <a:bodyPr/>
          <a:lstStyle/>
          <a:p>
            <a:endParaRPr lang="lt-LT"/>
          </a:p>
        </p:txBody>
      </p:sp>
      <p:sp>
        <p:nvSpPr>
          <p:cNvPr id="5" name="Skaidrės numerio vietos rezervavimo ženklas 4"/>
          <p:cNvSpPr>
            <a:spLocks noGrp="1"/>
          </p:cNvSpPr>
          <p:nvPr>
            <p:ph type="sldNum" sz="quarter" idx="12"/>
          </p:nvPr>
        </p:nvSpPr>
        <p:spPr/>
        <p:txBody>
          <a:bodyPr/>
          <a:lstStyle/>
          <a:p>
            <a:fld id="{CFE39DED-D436-4B23-A92E-AEFA6A5C0A5D}" type="slidenum">
              <a:rPr lang="lt-LT" smtClean="0"/>
              <a:t>‹#›</a:t>
            </a:fld>
            <a:endParaRPr lang="lt-LT"/>
          </a:p>
        </p:txBody>
      </p:sp>
    </p:spTree>
    <p:extLst>
      <p:ext uri="{BB962C8B-B14F-4D97-AF65-F5344CB8AC3E}">
        <p14:creationId xmlns:p14="http://schemas.microsoft.com/office/powerpoint/2010/main" val="4193046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6DCC4B39-83BE-4A01-AA3B-39350D86275A}" type="datetimeFigureOut">
              <a:rPr lang="lt-LT" smtClean="0"/>
              <a:t>2019-05-24</a:t>
            </a:fld>
            <a:endParaRPr lang="lt-LT"/>
          </a:p>
        </p:txBody>
      </p:sp>
      <p:sp>
        <p:nvSpPr>
          <p:cNvPr id="3" name="Poraštės vietos rezervavimo ženklas 2"/>
          <p:cNvSpPr>
            <a:spLocks noGrp="1"/>
          </p:cNvSpPr>
          <p:nvPr>
            <p:ph type="ftr" sz="quarter" idx="11"/>
          </p:nvPr>
        </p:nvSpPr>
        <p:spPr/>
        <p:txBody>
          <a:bodyPr/>
          <a:lstStyle/>
          <a:p>
            <a:endParaRPr lang="lt-LT"/>
          </a:p>
        </p:txBody>
      </p:sp>
      <p:sp>
        <p:nvSpPr>
          <p:cNvPr id="4" name="Skaidrės numerio vietos rezervavimo ženklas 3"/>
          <p:cNvSpPr>
            <a:spLocks noGrp="1"/>
          </p:cNvSpPr>
          <p:nvPr>
            <p:ph type="sldNum" sz="quarter" idx="12"/>
          </p:nvPr>
        </p:nvSpPr>
        <p:spPr/>
        <p:txBody>
          <a:bodyPr/>
          <a:lstStyle/>
          <a:p>
            <a:fld id="{CFE39DED-D436-4B23-A92E-AEFA6A5C0A5D}" type="slidenum">
              <a:rPr lang="lt-LT" smtClean="0"/>
              <a:t>‹#›</a:t>
            </a:fld>
            <a:endParaRPr lang="lt-LT"/>
          </a:p>
        </p:txBody>
      </p:sp>
    </p:spTree>
    <p:extLst>
      <p:ext uri="{BB962C8B-B14F-4D97-AF65-F5344CB8AC3E}">
        <p14:creationId xmlns:p14="http://schemas.microsoft.com/office/powerpoint/2010/main" val="854554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3050"/>
            <a:ext cx="3008313" cy="1162050"/>
          </a:xfrm>
        </p:spPr>
        <p:txBody>
          <a:bodyPr anchor="b"/>
          <a:lstStyle>
            <a:lvl1pPr algn="l">
              <a:defRPr sz="2000" b="1"/>
            </a:lvl1pPr>
          </a:lstStyle>
          <a:p>
            <a:r>
              <a:rPr lang="lt-LT" smtClean="0"/>
              <a:t>Spustelėję redag. ruoš. pavad. stilių</a:t>
            </a:r>
            <a:endParaRPr lang="lt-LT"/>
          </a:p>
        </p:txBody>
      </p:sp>
      <p:sp>
        <p:nvSpPr>
          <p:cNvPr id="3" name="Turinio vietos rezervavimo ženklas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Teksto vietos rezervavimo ženklas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Spustelėję redag. ruoš. teksto stilių</a:t>
            </a:r>
          </a:p>
        </p:txBody>
      </p:sp>
      <p:sp>
        <p:nvSpPr>
          <p:cNvPr id="5" name="Datos vietos rezervavimo ženklas 4"/>
          <p:cNvSpPr>
            <a:spLocks noGrp="1"/>
          </p:cNvSpPr>
          <p:nvPr>
            <p:ph type="dt" sz="half" idx="10"/>
          </p:nvPr>
        </p:nvSpPr>
        <p:spPr/>
        <p:txBody>
          <a:bodyPr/>
          <a:lstStyle/>
          <a:p>
            <a:fld id="{6DCC4B39-83BE-4A01-AA3B-39350D86275A}" type="datetimeFigureOut">
              <a:rPr lang="lt-LT" smtClean="0"/>
              <a:t>2019-05-24</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CFE39DED-D436-4B23-A92E-AEFA6A5C0A5D}" type="slidenum">
              <a:rPr lang="lt-LT" smtClean="0"/>
              <a:t>‹#›</a:t>
            </a:fld>
            <a:endParaRPr lang="lt-LT"/>
          </a:p>
        </p:txBody>
      </p:sp>
    </p:spTree>
    <p:extLst>
      <p:ext uri="{BB962C8B-B14F-4D97-AF65-F5344CB8AC3E}">
        <p14:creationId xmlns:p14="http://schemas.microsoft.com/office/powerpoint/2010/main" val="2130117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1792288" y="4800600"/>
            <a:ext cx="5486400" cy="566738"/>
          </a:xfrm>
        </p:spPr>
        <p:txBody>
          <a:bodyPr anchor="b"/>
          <a:lstStyle>
            <a:lvl1pPr algn="l">
              <a:defRPr sz="2000" b="1"/>
            </a:lvl1pPr>
          </a:lstStyle>
          <a:p>
            <a:r>
              <a:rPr lang="lt-LT" smtClean="0"/>
              <a:t>Spustelėję redag. ruoš. pavad. stilių</a:t>
            </a:r>
            <a:endParaRPr lang="lt-LT"/>
          </a:p>
        </p:txBody>
      </p:sp>
      <p:sp>
        <p:nvSpPr>
          <p:cNvPr id="3" name="Paveikslėlio vietos rezervavimo ženklas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ksto vietos rezervavimo ženklas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Spustelėję redag. ruoš. teksto stilių</a:t>
            </a:r>
          </a:p>
        </p:txBody>
      </p:sp>
      <p:sp>
        <p:nvSpPr>
          <p:cNvPr id="5" name="Datos vietos rezervavimo ženklas 4"/>
          <p:cNvSpPr>
            <a:spLocks noGrp="1"/>
          </p:cNvSpPr>
          <p:nvPr>
            <p:ph type="dt" sz="half" idx="10"/>
          </p:nvPr>
        </p:nvSpPr>
        <p:spPr/>
        <p:txBody>
          <a:bodyPr/>
          <a:lstStyle/>
          <a:p>
            <a:fld id="{6DCC4B39-83BE-4A01-AA3B-39350D86275A}" type="datetimeFigureOut">
              <a:rPr lang="lt-LT" smtClean="0"/>
              <a:t>2019-05-24</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CFE39DED-D436-4B23-A92E-AEFA6A5C0A5D}" type="slidenum">
              <a:rPr lang="lt-LT" smtClean="0"/>
              <a:t>‹#›</a:t>
            </a:fld>
            <a:endParaRPr lang="lt-LT"/>
          </a:p>
        </p:txBody>
      </p:sp>
    </p:spTree>
    <p:extLst>
      <p:ext uri="{BB962C8B-B14F-4D97-AF65-F5344CB8AC3E}">
        <p14:creationId xmlns:p14="http://schemas.microsoft.com/office/powerpoint/2010/main" val="3799828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26.xml"/><Relationship Id="rId7"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avadinimo vietos rezervavimo ženkla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lt-LT" smtClean="0"/>
              <a:t>Spustelėję redag. ruoš. pavad. stilių</a:t>
            </a:r>
            <a:endParaRPr lang="lt-LT"/>
          </a:p>
        </p:txBody>
      </p:sp>
      <p:sp>
        <p:nvSpPr>
          <p:cNvPr id="3" name="Teksto vietos rezervavimo ženklas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CC4B39-83BE-4A01-AA3B-39350D86275A}" type="datetimeFigureOut">
              <a:rPr lang="lt-LT" smtClean="0"/>
              <a:t>2019-05-24</a:t>
            </a:fld>
            <a:endParaRPr lang="lt-LT"/>
          </a:p>
        </p:txBody>
      </p:sp>
      <p:sp>
        <p:nvSpPr>
          <p:cNvPr id="5" name="Poraštės vietos rezervavimo ženklas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kaidrės numerio vietos rezervavimo ženklas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E39DED-D436-4B23-A92E-AEFA6A5C0A5D}" type="slidenum">
              <a:rPr lang="lt-LT" smtClean="0"/>
              <a:t>‹#›</a:t>
            </a:fld>
            <a:endParaRPr lang="lt-LT"/>
          </a:p>
        </p:txBody>
      </p:sp>
    </p:spTree>
    <p:extLst>
      <p:ext uri="{BB962C8B-B14F-4D97-AF65-F5344CB8AC3E}">
        <p14:creationId xmlns:p14="http://schemas.microsoft.com/office/powerpoint/2010/main" val="21098741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48"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avadinimo vietos rezervavimo ženkla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lt-LT" smtClean="0"/>
              <a:t>Spustelėję redag. ruoš. pavad. stilių</a:t>
            </a:r>
            <a:endParaRPr lang="lt-LT"/>
          </a:p>
        </p:txBody>
      </p:sp>
      <p:sp>
        <p:nvSpPr>
          <p:cNvPr id="3" name="Teksto vietos rezervavimo ženklas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CC4B39-83BE-4A01-AA3B-39350D86275A}" type="datetimeFigureOut">
              <a:rPr lang="lt-LT" smtClean="0">
                <a:solidFill>
                  <a:prstClr val="black">
                    <a:tint val="75000"/>
                  </a:prstClr>
                </a:solidFill>
              </a:rPr>
              <a:pPr/>
              <a:t>2019-05-24</a:t>
            </a:fld>
            <a:endParaRPr lang="lt-LT">
              <a:solidFill>
                <a:prstClr val="black">
                  <a:tint val="75000"/>
                </a:prstClr>
              </a:solidFill>
            </a:endParaRPr>
          </a:p>
        </p:txBody>
      </p:sp>
      <p:sp>
        <p:nvSpPr>
          <p:cNvPr id="5" name="Poraštės vietos rezervavimo ženklas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solidFill>
                <a:prstClr val="black">
                  <a:tint val="75000"/>
                </a:prstClr>
              </a:solidFill>
            </a:endParaRPr>
          </a:p>
        </p:txBody>
      </p:sp>
      <p:sp>
        <p:nvSpPr>
          <p:cNvPr id="6" name="Skaidrės numerio vietos rezervavimo ženklas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E39DED-D436-4B23-A92E-AEFA6A5C0A5D}" type="slidenum">
              <a:rPr lang="lt-LT" smtClean="0">
                <a:solidFill>
                  <a:prstClr val="black">
                    <a:tint val="75000"/>
                  </a:prstClr>
                </a:solidFill>
              </a:rPr>
              <a:pPr/>
              <a:t>‹#›</a:t>
            </a:fld>
            <a:endParaRPr lang="lt-LT">
              <a:solidFill>
                <a:prstClr val="black">
                  <a:tint val="75000"/>
                </a:prstClr>
              </a:solidFill>
            </a:endParaRPr>
          </a:p>
        </p:txBody>
      </p:sp>
    </p:spTree>
    <p:extLst>
      <p:ext uri="{BB962C8B-B14F-4D97-AF65-F5344CB8AC3E}">
        <p14:creationId xmlns:p14="http://schemas.microsoft.com/office/powerpoint/2010/main" val="411503830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5295"/>
            <a:ext cx="9164586" cy="6859331"/>
          </a:xfrm>
          <a:prstGeom prst="rect">
            <a:avLst/>
          </a:prstGeom>
        </p:spPr>
      </p:pic>
      <p:sp>
        <p:nvSpPr>
          <p:cNvPr id="2" name="Title Placeholder 1"/>
          <p:cNvSpPr>
            <a:spLocks noGrp="1"/>
          </p:cNvSpPr>
          <p:nvPr>
            <p:ph type="title"/>
          </p:nvPr>
        </p:nvSpPr>
        <p:spPr>
          <a:xfrm>
            <a:off x="628653" y="320040"/>
            <a:ext cx="7886700" cy="538480"/>
          </a:xfrm>
          <a:prstGeom prst="rect">
            <a:avLst/>
          </a:prstGeom>
        </p:spPr>
        <p:txBody>
          <a:bodyPr vert="horz" lIns="91440" tIns="45720" rIns="91440" bIns="45720" rtlCol="0" anchor="ctr">
            <a:normAutofit/>
          </a:bodyPr>
          <a:lstStyle/>
          <a:p>
            <a:r>
              <a:rPr lang="en-US" dirty="0" err="1" smtClean="0"/>
              <a:t>Temos</a:t>
            </a:r>
            <a:r>
              <a:rPr lang="en-US" dirty="0" smtClean="0"/>
              <a:t> </a:t>
            </a:r>
            <a:r>
              <a:rPr lang="en-US" dirty="0" err="1" smtClean="0"/>
              <a:t>pavadinimas</a:t>
            </a:r>
            <a:endParaRPr lang="lt-LT" dirty="0"/>
          </a:p>
        </p:txBody>
      </p:sp>
      <p:sp>
        <p:nvSpPr>
          <p:cNvPr id="3" name="Text Placeholder 2"/>
          <p:cNvSpPr>
            <a:spLocks noGrp="1"/>
          </p:cNvSpPr>
          <p:nvPr>
            <p:ph type="body" idx="1"/>
          </p:nvPr>
        </p:nvSpPr>
        <p:spPr>
          <a:xfrm>
            <a:off x="628653" y="1203536"/>
            <a:ext cx="7886700" cy="4351338"/>
          </a:xfrm>
          <a:prstGeom prst="rect">
            <a:avLst/>
          </a:prstGeom>
        </p:spPr>
        <p:txBody>
          <a:bodyPr vert="horz" lIns="91440" tIns="45720" rIns="91440" bIns="45720" rtlCol="0">
            <a:normAutofit/>
          </a:bodyPr>
          <a:lstStyle/>
          <a:p>
            <a:pPr lvl="0"/>
            <a:r>
              <a:rPr lang="en-US" dirty="0" err="1" smtClean="0"/>
              <a:t>Tekstas</a:t>
            </a:r>
            <a:endParaRPr lang="en-US" dirty="0" smtClean="0"/>
          </a:p>
          <a:p>
            <a:pPr lvl="1"/>
            <a:r>
              <a:rPr lang="en-US" dirty="0" err="1" smtClean="0"/>
              <a:t>Tekstas</a:t>
            </a:r>
            <a:endParaRPr lang="en-US" dirty="0" smtClean="0"/>
          </a:p>
          <a:p>
            <a:pPr lvl="2"/>
            <a:r>
              <a:rPr lang="en-US" dirty="0" err="1" smtClean="0"/>
              <a:t>Tekstas</a:t>
            </a:r>
            <a:endParaRPr lang="en-US" dirty="0" smtClean="0"/>
          </a:p>
          <a:p>
            <a:pPr lvl="3"/>
            <a:r>
              <a:rPr lang="en-US" dirty="0" err="1" smtClean="0"/>
              <a:t>Tekstas</a:t>
            </a:r>
            <a:endParaRPr lang="en-US" dirty="0" smtClean="0"/>
          </a:p>
          <a:p>
            <a:pPr lvl="4"/>
            <a:r>
              <a:rPr lang="en-US" dirty="0" err="1" smtClean="0"/>
              <a:t>Tekstas</a:t>
            </a:r>
            <a:endParaRPr lang="lt-LT" dirty="0"/>
          </a:p>
        </p:txBody>
      </p:sp>
      <p:sp>
        <p:nvSpPr>
          <p:cNvPr id="4" name="Date Placeholder 3"/>
          <p:cNvSpPr>
            <a:spLocks noGrp="1"/>
          </p:cNvSpPr>
          <p:nvPr>
            <p:ph type="dt" sz="half" idx="2"/>
          </p:nvPr>
        </p:nvSpPr>
        <p:spPr>
          <a:xfrm>
            <a:off x="628650" y="6356356"/>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089D37-8DCC-4B90-9989-088660BA936B}" type="datetimeFigureOut">
              <a:rPr lang="lt-LT" smtClean="0">
                <a:solidFill>
                  <a:srgbClr val="827573">
                    <a:tint val="75000"/>
                  </a:srgbClr>
                </a:solidFill>
              </a:rPr>
              <a:pPr/>
              <a:t>2019-05-24</a:t>
            </a:fld>
            <a:endParaRPr lang="lt-LT">
              <a:solidFill>
                <a:srgbClr val="827573">
                  <a:tint val="75000"/>
                </a:srgbClr>
              </a:solidFill>
            </a:endParaRPr>
          </a:p>
        </p:txBody>
      </p:sp>
      <p:sp>
        <p:nvSpPr>
          <p:cNvPr id="5" name="Footer Placeholder 4"/>
          <p:cNvSpPr>
            <a:spLocks noGrp="1"/>
          </p:cNvSpPr>
          <p:nvPr>
            <p:ph type="ftr" sz="quarter" idx="3"/>
          </p:nvPr>
        </p:nvSpPr>
        <p:spPr>
          <a:xfrm>
            <a:off x="3028953" y="6356356"/>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solidFill>
                <a:srgbClr val="827573">
                  <a:tint val="75000"/>
                </a:srgbClr>
              </a:solidFill>
            </a:endParaRPr>
          </a:p>
        </p:txBody>
      </p:sp>
      <p:sp>
        <p:nvSpPr>
          <p:cNvPr id="6" name="Slide Number Placeholder 5"/>
          <p:cNvSpPr>
            <a:spLocks noGrp="1"/>
          </p:cNvSpPr>
          <p:nvPr>
            <p:ph type="sldNum" sz="quarter" idx="4"/>
          </p:nvPr>
        </p:nvSpPr>
        <p:spPr>
          <a:xfrm>
            <a:off x="6457950" y="6356356"/>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B68689-5B76-426F-80A9-6DBB66434ACD}" type="slidenum">
              <a:rPr lang="lt-LT" smtClean="0">
                <a:solidFill>
                  <a:srgbClr val="827573">
                    <a:tint val="75000"/>
                  </a:srgbClr>
                </a:solidFill>
              </a:rPr>
              <a:pPr/>
              <a:t>‹#›</a:t>
            </a:fld>
            <a:endParaRPr lang="lt-LT">
              <a:solidFill>
                <a:srgbClr val="827573">
                  <a:tint val="75000"/>
                </a:srgbClr>
              </a:solidFill>
            </a:endParaRPr>
          </a:p>
        </p:txBody>
      </p:sp>
    </p:spTree>
    <p:extLst>
      <p:ext uri="{BB962C8B-B14F-4D97-AF65-F5344CB8AC3E}">
        <p14:creationId xmlns:p14="http://schemas.microsoft.com/office/powerpoint/2010/main" val="94035797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Lst>
  <p:txStyles>
    <p:titleStyle>
      <a:lvl1pPr algn="l" defTabSz="914400" rtl="0" eaLnBrk="1" latinLnBrk="0" hangingPunct="1">
        <a:lnSpc>
          <a:spcPct val="90000"/>
        </a:lnSpc>
        <a:spcBef>
          <a:spcPct val="0"/>
        </a:spcBef>
        <a:buNone/>
        <a:defRPr sz="2400" kern="1200">
          <a:solidFill>
            <a:srgbClr val="7D6F6C"/>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7D6F6C"/>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7D6F6C"/>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7D6F6C"/>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7D6F6C"/>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7D6F6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5293"/>
            <a:ext cx="9164586" cy="6859331"/>
          </a:xfrm>
          <a:prstGeom prst="rect">
            <a:avLst/>
          </a:prstGeom>
        </p:spPr>
      </p:pic>
      <p:sp>
        <p:nvSpPr>
          <p:cNvPr id="2" name="Title Placeholder 1"/>
          <p:cNvSpPr>
            <a:spLocks noGrp="1"/>
          </p:cNvSpPr>
          <p:nvPr>
            <p:ph type="title"/>
          </p:nvPr>
        </p:nvSpPr>
        <p:spPr>
          <a:xfrm>
            <a:off x="628652" y="320040"/>
            <a:ext cx="7886700" cy="538480"/>
          </a:xfrm>
          <a:prstGeom prst="rect">
            <a:avLst/>
          </a:prstGeom>
        </p:spPr>
        <p:txBody>
          <a:bodyPr vert="horz" lIns="91440" tIns="45720" rIns="91440" bIns="45720" rtlCol="0" anchor="ctr">
            <a:normAutofit/>
          </a:bodyPr>
          <a:lstStyle/>
          <a:p>
            <a:r>
              <a:rPr lang="en-US" dirty="0" err="1" smtClean="0"/>
              <a:t>Temos</a:t>
            </a:r>
            <a:r>
              <a:rPr lang="en-US" dirty="0" smtClean="0"/>
              <a:t> </a:t>
            </a:r>
            <a:r>
              <a:rPr lang="en-US" dirty="0" err="1" smtClean="0"/>
              <a:t>pavadinimas</a:t>
            </a:r>
            <a:endParaRPr lang="lt-LT" dirty="0"/>
          </a:p>
        </p:txBody>
      </p:sp>
      <p:sp>
        <p:nvSpPr>
          <p:cNvPr id="3" name="Text Placeholder 2"/>
          <p:cNvSpPr>
            <a:spLocks noGrp="1"/>
          </p:cNvSpPr>
          <p:nvPr>
            <p:ph type="body" idx="1"/>
          </p:nvPr>
        </p:nvSpPr>
        <p:spPr>
          <a:xfrm>
            <a:off x="628652" y="1203536"/>
            <a:ext cx="7886700" cy="4351338"/>
          </a:xfrm>
          <a:prstGeom prst="rect">
            <a:avLst/>
          </a:prstGeom>
        </p:spPr>
        <p:txBody>
          <a:bodyPr vert="horz" lIns="91440" tIns="45720" rIns="91440" bIns="45720" rtlCol="0">
            <a:normAutofit/>
          </a:bodyPr>
          <a:lstStyle/>
          <a:p>
            <a:pPr lvl="0"/>
            <a:r>
              <a:rPr lang="en-US" dirty="0" err="1" smtClean="0"/>
              <a:t>Tekstas</a:t>
            </a:r>
            <a:endParaRPr lang="en-US" dirty="0" smtClean="0"/>
          </a:p>
          <a:p>
            <a:pPr lvl="1"/>
            <a:r>
              <a:rPr lang="en-US" dirty="0" err="1" smtClean="0"/>
              <a:t>Tekstas</a:t>
            </a:r>
            <a:endParaRPr lang="en-US" dirty="0" smtClean="0"/>
          </a:p>
          <a:p>
            <a:pPr lvl="2"/>
            <a:r>
              <a:rPr lang="en-US" dirty="0" err="1" smtClean="0"/>
              <a:t>Tekstas</a:t>
            </a:r>
            <a:endParaRPr lang="en-US" dirty="0" smtClean="0"/>
          </a:p>
          <a:p>
            <a:pPr lvl="3"/>
            <a:r>
              <a:rPr lang="en-US" dirty="0" err="1" smtClean="0"/>
              <a:t>Tekstas</a:t>
            </a:r>
            <a:endParaRPr lang="en-US" dirty="0" smtClean="0"/>
          </a:p>
          <a:p>
            <a:pPr lvl="4"/>
            <a:r>
              <a:rPr lang="en-US" dirty="0" err="1" smtClean="0"/>
              <a:t>Tekstas</a:t>
            </a:r>
            <a:endParaRPr lang="lt-LT" dirty="0"/>
          </a:p>
        </p:txBody>
      </p:sp>
      <p:sp>
        <p:nvSpPr>
          <p:cNvPr id="4" name="Date Placeholder 3"/>
          <p:cNvSpPr>
            <a:spLocks noGrp="1"/>
          </p:cNvSpPr>
          <p:nvPr>
            <p:ph type="dt" sz="half" idx="2"/>
          </p:nvPr>
        </p:nvSpPr>
        <p:spPr>
          <a:xfrm>
            <a:off x="628650" y="6356354"/>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089D37-8DCC-4B90-9989-088660BA936B}" type="datetimeFigureOut">
              <a:rPr lang="lt-LT" smtClean="0">
                <a:solidFill>
                  <a:srgbClr val="827573">
                    <a:tint val="75000"/>
                  </a:srgbClr>
                </a:solidFill>
              </a:rPr>
              <a:pPr/>
              <a:t>2019-05-24</a:t>
            </a:fld>
            <a:endParaRPr lang="lt-LT">
              <a:solidFill>
                <a:srgbClr val="827573">
                  <a:tint val="75000"/>
                </a:srgbClr>
              </a:solidFill>
            </a:endParaRPr>
          </a:p>
        </p:txBody>
      </p:sp>
      <p:sp>
        <p:nvSpPr>
          <p:cNvPr id="5" name="Footer Placeholder 4"/>
          <p:cNvSpPr>
            <a:spLocks noGrp="1"/>
          </p:cNvSpPr>
          <p:nvPr>
            <p:ph type="ftr" sz="quarter" idx="3"/>
          </p:nvPr>
        </p:nvSpPr>
        <p:spPr>
          <a:xfrm>
            <a:off x="3028952" y="6356354"/>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solidFill>
                <a:srgbClr val="827573">
                  <a:tint val="75000"/>
                </a:srgbClr>
              </a:solidFill>
            </a:endParaRPr>
          </a:p>
        </p:txBody>
      </p:sp>
      <p:sp>
        <p:nvSpPr>
          <p:cNvPr id="6" name="Slide Number Placeholder 5"/>
          <p:cNvSpPr>
            <a:spLocks noGrp="1"/>
          </p:cNvSpPr>
          <p:nvPr>
            <p:ph type="sldNum" sz="quarter" idx="4"/>
          </p:nvPr>
        </p:nvSpPr>
        <p:spPr>
          <a:xfrm>
            <a:off x="6457950" y="6356354"/>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B68689-5B76-426F-80A9-6DBB66434ACD}" type="slidenum">
              <a:rPr lang="lt-LT" smtClean="0">
                <a:solidFill>
                  <a:srgbClr val="827573">
                    <a:tint val="75000"/>
                  </a:srgbClr>
                </a:solidFill>
              </a:rPr>
              <a:pPr/>
              <a:t>‹#›</a:t>
            </a:fld>
            <a:endParaRPr lang="lt-LT">
              <a:solidFill>
                <a:srgbClr val="827573">
                  <a:tint val="75000"/>
                </a:srgbClr>
              </a:solidFill>
            </a:endParaRPr>
          </a:p>
        </p:txBody>
      </p:sp>
    </p:spTree>
    <p:extLst>
      <p:ext uri="{BB962C8B-B14F-4D97-AF65-F5344CB8AC3E}">
        <p14:creationId xmlns:p14="http://schemas.microsoft.com/office/powerpoint/2010/main" val="2950300997"/>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Lst>
  <p:txStyles>
    <p:titleStyle>
      <a:lvl1pPr algn="l" defTabSz="914400" rtl="0" eaLnBrk="1" latinLnBrk="0" hangingPunct="1">
        <a:lnSpc>
          <a:spcPct val="90000"/>
        </a:lnSpc>
        <a:spcBef>
          <a:spcPct val="0"/>
        </a:spcBef>
        <a:buNone/>
        <a:defRPr sz="2400" kern="1200">
          <a:solidFill>
            <a:srgbClr val="7D6F6C"/>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7D6F6C"/>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7D6F6C"/>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7D6F6C"/>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7D6F6C"/>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7D6F6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Google Shape;96;p14"/>
          <p:cNvPicPr preferRelativeResize="0"/>
          <p:nvPr/>
        </p:nvPicPr>
        <p:blipFill>
          <a:blip r:embed="rId3" cstate="print">
            <a:extLst>
              <a:ext uri="{28A0092B-C50C-407E-A947-70E740481C1C}">
                <a14:useLocalDpi xmlns:a14="http://schemas.microsoft.com/office/drawing/2010/main" val="0"/>
              </a:ext>
            </a:extLst>
          </a:blip>
          <a:stretch>
            <a:fillRect/>
          </a:stretch>
        </p:blipFill>
        <p:spPr>
          <a:xfrm>
            <a:off x="414228" y="1604097"/>
            <a:ext cx="2592288" cy="2736305"/>
          </a:xfrm>
          <a:prstGeom prst="ellipse">
            <a:avLst/>
          </a:prstGeom>
          <a:noFill/>
          <a:ln>
            <a:noFill/>
          </a:ln>
        </p:spPr>
      </p:pic>
      <p:sp>
        <p:nvSpPr>
          <p:cNvPr id="97" name="Google Shape;97;p14"/>
          <p:cNvSpPr/>
          <p:nvPr/>
        </p:nvSpPr>
        <p:spPr>
          <a:xfrm rot="-4495995">
            <a:off x="2898092" y="3085364"/>
            <a:ext cx="458397" cy="296164"/>
          </a:xfrm>
          <a:custGeom>
            <a:avLst/>
            <a:gdLst/>
            <a:ahLst/>
            <a:cxnLst/>
            <a:rect l="l" t="t" r="r" b="b"/>
            <a:pathLst>
              <a:path w="320090" h="124084" extrusionOk="0">
                <a:moveTo>
                  <a:pt x="0" y="0"/>
                </a:moveTo>
                <a:lnTo>
                  <a:pt x="320090" y="0"/>
                </a:lnTo>
                <a:lnTo>
                  <a:pt x="160049" y="124084"/>
                </a:lnTo>
                <a:lnTo>
                  <a:pt x="0" y="0"/>
                </a:lnTo>
                <a:close/>
              </a:path>
            </a:pathLst>
          </a:custGeom>
          <a:solidFill>
            <a:srgbClr val="78B5E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100" name="Google Shape;100;p14"/>
          <p:cNvSpPr txBox="1">
            <a:spLocks noGrp="1"/>
          </p:cNvSpPr>
          <p:nvPr>
            <p:ph type="title"/>
          </p:nvPr>
        </p:nvSpPr>
        <p:spPr>
          <a:xfrm>
            <a:off x="3329862" y="634675"/>
            <a:ext cx="4104455" cy="3730429"/>
          </a:xfrm>
          <a:prstGeom prst="rect">
            <a:avLst/>
          </a:prstGeom>
          <a:noFill/>
          <a:ln>
            <a:noFill/>
          </a:ln>
        </p:spPr>
        <p:txBody>
          <a:bodyPr spcFirstLastPara="1" wrap="square" lIns="91425" tIns="45700" rIns="91425" bIns="45700" anchor="ctr" anchorCtr="0">
            <a:noAutofit/>
          </a:bodyPr>
          <a:lstStyle/>
          <a:p>
            <a:pPr>
              <a:lnSpc>
                <a:spcPct val="100000"/>
              </a:lnSpc>
              <a:buClr>
                <a:srgbClr val="F04E23"/>
              </a:buClr>
              <a:buSzPts val="2430"/>
            </a:pPr>
            <a:r>
              <a:rPr lang="en-US" sz="3600" dirty="0" smtClean="0"/>
              <a:t/>
            </a:r>
            <a:br>
              <a:rPr lang="en-US" sz="3600" dirty="0" smtClean="0"/>
            </a:br>
            <a:r>
              <a:rPr lang="en-US" sz="3600" dirty="0"/>
              <a:t/>
            </a:r>
            <a:br>
              <a:rPr lang="en-US" sz="3600" dirty="0"/>
            </a:br>
            <a:r>
              <a:rPr lang="en-US" sz="3600" dirty="0" smtClean="0"/>
              <a:t/>
            </a:r>
            <a:br>
              <a:rPr lang="en-US" sz="3600" dirty="0" smtClean="0"/>
            </a:br>
            <a:r>
              <a:rPr lang="en-US" sz="3600" dirty="0"/>
              <a:t/>
            </a:r>
            <a:br>
              <a:rPr lang="en-US" sz="3600" dirty="0"/>
            </a:br>
            <a:r>
              <a:rPr lang="en-US" sz="3600" dirty="0" smtClean="0"/>
              <a:t/>
            </a:r>
            <a:br>
              <a:rPr lang="en-US" sz="3600" dirty="0" smtClean="0"/>
            </a:br>
            <a:r>
              <a:rPr lang="en-US" sz="3200" b="1" dirty="0" smtClean="0">
                <a:solidFill>
                  <a:schemeClr val="tx2"/>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Role</a:t>
            </a:r>
            <a:r>
              <a:rPr lang="en-US" sz="3200" b="1"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t>
            </a:r>
            <a:r>
              <a:rPr lang="en-US" sz="3200"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of </a:t>
            </a:r>
            <a:r>
              <a:rPr lang="en-US" sz="3200" b="1"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Evaluation </a:t>
            </a:r>
            <a:r>
              <a:rPr lang="en-US" sz="3200"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coordination group and Capacity Building Projects in </a:t>
            </a:r>
            <a:r>
              <a:rPr lang="en-US" sz="3200" b="1"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Lithuania</a:t>
            </a:r>
            <a:r>
              <a:rPr lang="en-GB" sz="3200" b="1"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sym typeface="Verdana"/>
              </a:rPr>
              <a:t/>
            </a:r>
            <a:br>
              <a:rPr lang="en-GB" sz="3200" b="1"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sym typeface="Verdana"/>
              </a:rPr>
            </a:br>
            <a:r>
              <a:rPr lang="en-GB" sz="2400" b="1" dirty="0">
                <a:latin typeface="Verdana" panose="020B0604030504040204" pitchFamily="34" charset="0"/>
                <a:ea typeface="Verdana" panose="020B0604030504040204" pitchFamily="34" charset="0"/>
                <a:cs typeface="Verdana" panose="020B0604030504040204" pitchFamily="34" charset="0"/>
                <a:sym typeface="Verdana"/>
              </a:rPr>
              <a:t/>
            </a:r>
            <a:br>
              <a:rPr lang="en-GB" sz="2400" b="1" dirty="0">
                <a:latin typeface="Verdana" panose="020B0604030504040204" pitchFamily="34" charset="0"/>
                <a:ea typeface="Verdana" panose="020B0604030504040204" pitchFamily="34" charset="0"/>
                <a:cs typeface="Verdana" panose="020B0604030504040204" pitchFamily="34" charset="0"/>
                <a:sym typeface="Verdana"/>
              </a:rPr>
            </a:br>
            <a:r>
              <a:rPr lang="en-GB" sz="2400" b="1" dirty="0">
                <a:latin typeface="Verdana" panose="020B0604030504040204" pitchFamily="34" charset="0"/>
                <a:ea typeface="Verdana" panose="020B0604030504040204" pitchFamily="34" charset="0"/>
                <a:cs typeface="Verdana" panose="020B0604030504040204" pitchFamily="34" charset="0"/>
                <a:sym typeface="Verdana"/>
              </a:rPr>
              <a:t/>
            </a:r>
            <a:br>
              <a:rPr lang="en-GB" sz="2400" b="1" dirty="0">
                <a:latin typeface="Verdana" panose="020B0604030504040204" pitchFamily="34" charset="0"/>
                <a:ea typeface="Verdana" panose="020B0604030504040204" pitchFamily="34" charset="0"/>
                <a:cs typeface="Verdana" panose="020B0604030504040204" pitchFamily="34" charset="0"/>
                <a:sym typeface="Verdana"/>
              </a:rPr>
            </a:br>
            <a:r>
              <a:rPr lang="lt-LT" sz="2400" b="1" dirty="0" smtClean="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sym typeface="Verdana"/>
              </a:rPr>
              <a:t>Vilija </a:t>
            </a:r>
            <a:r>
              <a:rPr lang="lt-LT" sz="2400" b="1" dirty="0" err="1">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sym typeface="Verdana"/>
              </a:rPr>
              <a:t>Šemetienė</a:t>
            </a:r>
            <a:r>
              <a:rPr lang="lt-LT" sz="2400" b="1" dirty="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sym typeface="Verdana"/>
              </a:rPr>
              <a:t/>
            </a:r>
            <a:br>
              <a:rPr lang="lt-LT" sz="2400" b="1" dirty="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sym typeface="Verdana"/>
              </a:rPr>
            </a:br>
            <a:r>
              <a:rPr lang="lt-LT" sz="1800" b="1" dirty="0" err="1">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sym typeface="Verdana"/>
              </a:rPr>
              <a:t>Head</a:t>
            </a:r>
            <a:r>
              <a:rPr lang="lt-LT" sz="18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sym typeface="Verdana"/>
              </a:rPr>
              <a:t> </a:t>
            </a:r>
            <a:r>
              <a:rPr lang="lt-LT" sz="1800" b="1" dirty="0" err="1">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sym typeface="Verdana"/>
              </a:rPr>
              <a:t>of</a:t>
            </a:r>
            <a:r>
              <a:rPr lang="lt-LT" sz="18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sym typeface="Verdana"/>
              </a:rPr>
              <a:t> </a:t>
            </a:r>
            <a:r>
              <a:rPr lang="lt-LT" sz="1800" b="1" dirty="0" err="1"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sym typeface="Verdana"/>
              </a:rPr>
              <a:t>Economic</a:t>
            </a:r>
            <a:r>
              <a:rPr lang="lt-LT" sz="18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sym typeface="Verdana"/>
              </a:rPr>
              <a:t> </a:t>
            </a:r>
            <a:r>
              <a:rPr lang="lt-LT" sz="1800" b="1" dirty="0" err="1"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sym typeface="Verdana"/>
              </a:rPr>
              <a:t>Analysis</a:t>
            </a:r>
            <a:r>
              <a:rPr lang="lt-LT" sz="1800" b="1"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sym typeface="Verdana"/>
              </a:rPr>
              <a:t> </a:t>
            </a:r>
            <a:r>
              <a:rPr lang="lt-LT" sz="1800" b="1" dirty="0" err="1">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sym typeface="Verdana"/>
              </a:rPr>
              <a:t>and</a:t>
            </a:r>
            <a:r>
              <a:rPr lang="lt-LT" sz="18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sym typeface="Verdana"/>
              </a:rPr>
              <a:t> </a:t>
            </a:r>
            <a:r>
              <a:rPr lang="lt-LT" sz="1800" b="1" dirty="0" err="1">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sym typeface="Verdana"/>
              </a:rPr>
              <a:t>Evaluation</a:t>
            </a:r>
            <a:r>
              <a:rPr lang="lt-LT" sz="18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sym typeface="Verdana"/>
              </a:rPr>
              <a:t> </a:t>
            </a:r>
            <a:r>
              <a:rPr lang="lt-LT" sz="1800" b="1" dirty="0" err="1">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sym typeface="Verdana"/>
              </a:rPr>
              <a:t>Division</a:t>
            </a:r>
            <a:r>
              <a:rPr lang="lt-LT" sz="18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sym typeface="Verdana"/>
              </a:rPr>
              <a:t/>
            </a:r>
            <a:br>
              <a:rPr lang="lt-LT" sz="18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sym typeface="Verdana"/>
              </a:rPr>
            </a:br>
            <a:r>
              <a:rPr lang="lt-LT" sz="1800" b="1" dirty="0" err="1">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sym typeface="Verdana"/>
              </a:rPr>
              <a:t>Ministry</a:t>
            </a:r>
            <a:r>
              <a:rPr lang="lt-LT" sz="18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sym typeface="Verdana"/>
              </a:rPr>
              <a:t> </a:t>
            </a:r>
            <a:r>
              <a:rPr lang="lt-LT" sz="1800" b="1" dirty="0" err="1">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sym typeface="Verdana"/>
              </a:rPr>
              <a:t>of</a:t>
            </a:r>
            <a:r>
              <a:rPr lang="lt-LT" sz="18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sym typeface="Verdana"/>
              </a:rPr>
              <a:t> </a:t>
            </a:r>
            <a:r>
              <a:rPr lang="lt-LT" sz="1800" b="1" dirty="0" err="1">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sym typeface="Verdana"/>
              </a:rPr>
              <a:t>Finance</a:t>
            </a:r>
            <a:r>
              <a:rPr lang="lt-LT" sz="18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sym typeface="Verdana"/>
              </a:rPr>
              <a:t>, </a:t>
            </a:r>
            <a:r>
              <a:rPr lang="lt-LT" sz="1800" b="1" dirty="0" err="1">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sym typeface="Verdana"/>
              </a:rPr>
              <a:t>Lithuania</a:t>
            </a:r>
            <a:endParaRPr sz="18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sym typeface="Verdana"/>
            </a:endParaRPr>
          </a:p>
        </p:txBody>
      </p:sp>
      <p:sp>
        <p:nvSpPr>
          <p:cNvPr id="101" name="Google Shape;101;p14"/>
          <p:cNvSpPr txBox="1"/>
          <p:nvPr/>
        </p:nvSpPr>
        <p:spPr>
          <a:xfrm>
            <a:off x="447305" y="6007303"/>
            <a:ext cx="156342"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595959"/>
                </a:solidFill>
                <a:latin typeface="Arial"/>
                <a:ea typeface="Arial"/>
                <a:cs typeface="Arial"/>
                <a:sym typeface="Arial"/>
              </a:rPr>
              <a:t>1</a:t>
            </a:r>
            <a:endParaRPr sz="1100" b="0" i="0" u="none" strike="noStrike" cap="none">
              <a:solidFill>
                <a:srgbClr val="595959"/>
              </a:solidFill>
              <a:latin typeface="Arial"/>
              <a:ea typeface="Arial"/>
              <a:cs typeface="Arial"/>
              <a:sym typeface="Arial"/>
            </a:endParaRPr>
          </a:p>
        </p:txBody>
      </p:sp>
      <p:cxnSp>
        <p:nvCxnSpPr>
          <p:cNvPr id="102" name="Google Shape;102;p14"/>
          <p:cNvCxnSpPr/>
          <p:nvPr/>
        </p:nvCxnSpPr>
        <p:spPr>
          <a:xfrm>
            <a:off x="639047" y="6038850"/>
            <a:ext cx="0" cy="297656"/>
          </a:xfrm>
          <a:prstGeom prst="straightConnector1">
            <a:avLst/>
          </a:prstGeom>
          <a:noFill/>
          <a:ln w="9525" cap="flat" cmpd="sng">
            <a:solidFill>
              <a:schemeClr val="dk2"/>
            </a:solidFill>
            <a:prstDash val="solid"/>
            <a:miter lim="800000"/>
            <a:headEnd type="none" w="sm" len="sm"/>
            <a:tailEnd type="none" w="sm" len="sm"/>
          </a:ln>
        </p:spPr>
      </p:cxnSp>
      <p:pic>
        <p:nvPicPr>
          <p:cNvPr id="103" name="Google Shape;103;p14"/>
          <p:cNvPicPr preferRelativeResize="0"/>
          <p:nvPr/>
        </p:nvPicPr>
        <p:blipFill>
          <a:blip r:embed="rId4">
            <a:alphaModFix/>
          </a:blip>
          <a:stretch>
            <a:fillRect/>
          </a:stretch>
        </p:blipFill>
        <p:spPr>
          <a:xfrm>
            <a:off x="4929575" y="1"/>
            <a:ext cx="4229100" cy="6857999"/>
          </a:xfrm>
          <a:prstGeom prst="rect">
            <a:avLst/>
          </a:prstGeom>
          <a:noFill/>
          <a:ln>
            <a:noFill/>
          </a:ln>
        </p:spPr>
      </p:pic>
    </p:spTree>
    <p:extLst>
      <p:ext uri="{BB962C8B-B14F-4D97-AF65-F5344CB8AC3E}">
        <p14:creationId xmlns:p14="http://schemas.microsoft.com/office/powerpoint/2010/main" val="3629335572"/>
      </p:ext>
    </p:extLst>
  </p:cSld>
  <p:clrMapOvr>
    <a:masterClrMapping/>
  </p:clrMapOvr>
  <p:transition spd="slow">
    <p:wheel spokes="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a:bodyPr>
          <a:lstStyle/>
          <a:p>
            <a:pPr defTabSz="496827" fontAlgn="base">
              <a:spcAft>
                <a:spcPct val="0"/>
              </a:spcAft>
            </a:pPr>
            <a:r>
              <a:rPr lang="lt-LT" altLang="lt-LT" sz="3200" b="1" dirty="0" err="1">
                <a:solidFill>
                  <a:schemeClr val="tx2"/>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Evaluation</a:t>
            </a:r>
            <a:r>
              <a:rPr lang="lt-LT" altLang="lt-LT" sz="3200" b="1" dirty="0">
                <a:solidFill>
                  <a:schemeClr val="tx2"/>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t>
            </a:r>
            <a:r>
              <a:rPr lang="lt-LT" altLang="lt-LT" sz="3200" b="1" dirty="0" err="1">
                <a:solidFill>
                  <a:schemeClr val="tx2"/>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Standards</a:t>
            </a:r>
            <a:endParaRPr lang="lt-LT" sz="3200" b="1" dirty="0">
              <a:solidFill>
                <a:schemeClr val="tx2"/>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3" name="Turinio vietos rezervavimo ženklas 2"/>
          <p:cNvSpPr>
            <a:spLocks noGrp="1"/>
          </p:cNvSpPr>
          <p:nvPr>
            <p:ph idx="1"/>
          </p:nvPr>
        </p:nvSpPr>
        <p:spPr/>
        <p:txBody>
          <a:bodyPr>
            <a:normAutofit/>
          </a:bodyPr>
          <a:lstStyle/>
          <a:p>
            <a:pPr marL="223838" lvl="1" indent="0" defTabSz="1000125" eaLnBrk="0" fontAlgn="base" hangingPunct="0">
              <a:lnSpc>
                <a:spcPct val="90000"/>
              </a:lnSpc>
              <a:spcBef>
                <a:spcPct val="35000"/>
              </a:spcBef>
              <a:spcAft>
                <a:spcPct val="0"/>
              </a:spcAft>
              <a:buClr>
                <a:srgbClr val="193D85"/>
              </a:buClr>
              <a:buNone/>
            </a:pPr>
            <a:r>
              <a:rPr lang="en-GB" altLang="lt-LT" sz="2400" b="1" kern="0" dirty="0">
                <a:solidFill>
                  <a:srgbClr val="193D85"/>
                </a:solidFill>
              </a:rPr>
              <a:t>The purpose of standards for evaluation:</a:t>
            </a:r>
          </a:p>
          <a:p>
            <a:pPr marL="339725" lvl="0" indent="-339725" defTabSz="1000125" eaLnBrk="0" fontAlgn="base" hangingPunct="0">
              <a:spcAft>
                <a:spcPct val="0"/>
              </a:spcAft>
              <a:buFontTx/>
              <a:buChar char="•"/>
            </a:pPr>
            <a:r>
              <a:rPr lang="en-GB" altLang="lt-LT" sz="2400" kern="0" dirty="0">
                <a:solidFill>
                  <a:srgbClr val="000000"/>
                </a:solidFill>
                <a:cs typeface="Times New Roman" pitchFamily="18" charset="0"/>
              </a:rPr>
              <a:t>To improve the evaluation process</a:t>
            </a:r>
          </a:p>
          <a:p>
            <a:pPr marL="339725" lvl="0" indent="-339725" defTabSz="1000125" eaLnBrk="0" fontAlgn="base" hangingPunct="0">
              <a:spcAft>
                <a:spcPct val="0"/>
              </a:spcAft>
              <a:buFontTx/>
              <a:buChar char="•"/>
            </a:pPr>
            <a:r>
              <a:rPr lang="en-GB" altLang="lt-LT" sz="2400" kern="0" dirty="0">
                <a:solidFill>
                  <a:srgbClr val="000000"/>
                </a:solidFill>
                <a:cs typeface="Times New Roman" pitchFamily="18" charset="0"/>
              </a:rPr>
              <a:t>To enhance the evaluation quality  </a:t>
            </a:r>
          </a:p>
          <a:p>
            <a:pPr marL="339725" lvl="0" indent="-339725" defTabSz="1000125" eaLnBrk="0" fontAlgn="base" hangingPunct="0">
              <a:spcAft>
                <a:spcPct val="0"/>
              </a:spcAft>
              <a:buFontTx/>
              <a:buChar char="•"/>
            </a:pPr>
            <a:r>
              <a:rPr lang="en-GB" altLang="lt-LT" sz="2400" kern="0" dirty="0">
                <a:solidFill>
                  <a:srgbClr val="000000"/>
                </a:solidFill>
                <a:cs typeface="Times New Roman" pitchFamily="18" charset="0"/>
              </a:rPr>
              <a:t>To improve the use of evaluation results</a:t>
            </a:r>
          </a:p>
          <a:p>
            <a:pPr marL="339725" lvl="0" indent="-339725" defTabSz="1000125" eaLnBrk="0" fontAlgn="base" hangingPunct="0">
              <a:spcAft>
                <a:spcPct val="0"/>
              </a:spcAft>
              <a:buNone/>
            </a:pPr>
            <a:r>
              <a:rPr lang="en-GB" altLang="lt-LT" sz="2400" kern="0" dirty="0">
                <a:solidFill>
                  <a:srgbClr val="000000"/>
                </a:solidFill>
                <a:cs typeface="Times New Roman" pitchFamily="18" charset="0"/>
              </a:rPr>
              <a:t> </a:t>
            </a:r>
            <a:r>
              <a:rPr lang="en-GB" altLang="lt-LT" sz="2400" b="1" kern="0" dirty="0">
                <a:solidFill>
                  <a:srgbClr val="193D85"/>
                </a:solidFill>
              </a:rPr>
              <a:t>The nature of standards for evaluation:</a:t>
            </a:r>
          </a:p>
          <a:p>
            <a:pPr marL="339725" lvl="0" indent="-339725" defTabSz="1000125" eaLnBrk="0" fontAlgn="base" hangingPunct="0">
              <a:spcAft>
                <a:spcPct val="0"/>
              </a:spcAft>
              <a:buFontTx/>
              <a:buChar char="•"/>
            </a:pPr>
            <a:r>
              <a:rPr lang="en-GB" altLang="lt-LT" sz="2400" kern="0" dirty="0">
                <a:solidFill>
                  <a:srgbClr val="000000"/>
                </a:solidFill>
                <a:cs typeface="Times New Roman" pitchFamily="18" charset="0"/>
              </a:rPr>
              <a:t>Standards as methodological guide;</a:t>
            </a:r>
          </a:p>
          <a:p>
            <a:pPr marL="339725" lvl="0" indent="-339725" defTabSz="1000125" eaLnBrk="0" fontAlgn="base" hangingPunct="0">
              <a:spcAft>
                <a:spcPct val="0"/>
              </a:spcAft>
              <a:buFontTx/>
              <a:buChar char="•"/>
            </a:pPr>
            <a:r>
              <a:rPr lang="en-GB" altLang="lt-LT" sz="2400" kern="0" dirty="0">
                <a:solidFill>
                  <a:srgbClr val="000000"/>
                </a:solidFill>
                <a:cs typeface="Times New Roman" pitchFamily="18" charset="0"/>
              </a:rPr>
              <a:t>Standards include all evaluation implementation stages;</a:t>
            </a:r>
          </a:p>
          <a:p>
            <a:pPr marL="339725" lvl="0" indent="-339725" defTabSz="1000125" eaLnBrk="0" fontAlgn="base" hangingPunct="0">
              <a:spcAft>
                <a:spcPct val="0"/>
              </a:spcAft>
              <a:buFontTx/>
              <a:buChar char="•"/>
            </a:pPr>
            <a:r>
              <a:rPr lang="en-GB" altLang="lt-LT" sz="2400" kern="0" dirty="0">
                <a:solidFill>
                  <a:srgbClr val="000000"/>
                </a:solidFill>
                <a:cs typeface="Times New Roman" pitchFamily="18" charset="0"/>
              </a:rPr>
              <a:t>Standards define distinguishing features from other evidence-based management tools;</a:t>
            </a:r>
          </a:p>
          <a:p>
            <a:pPr marL="0" lvl="0" indent="0" defTabSz="914287">
              <a:spcBef>
                <a:spcPts val="0"/>
              </a:spcBef>
              <a:buNone/>
            </a:pPr>
            <a:endParaRPr lang="lt-LT" sz="1000" b="1" dirty="0">
              <a:solidFill>
                <a:prstClr val="white"/>
              </a:solidFill>
            </a:endParaRPr>
          </a:p>
          <a:p>
            <a:pPr marL="0" indent="0">
              <a:buNone/>
            </a:pPr>
            <a:endParaRPr lang="lt-LT" dirty="0"/>
          </a:p>
        </p:txBody>
      </p:sp>
    </p:spTree>
    <p:extLst>
      <p:ext uri="{BB962C8B-B14F-4D97-AF65-F5344CB8AC3E}">
        <p14:creationId xmlns:p14="http://schemas.microsoft.com/office/powerpoint/2010/main" val="3745125290"/>
      </p:ext>
    </p:extLst>
  </p:cSld>
  <p:clrMapOvr>
    <a:masterClrMapping/>
  </p:clrMapOvr>
  <p:transition spd="slow">
    <p:wheel spokes="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Autofit/>
          </a:bodyPr>
          <a:lstStyle/>
          <a:p>
            <a:pPr defTabSz="496827" fontAlgn="base">
              <a:spcAft>
                <a:spcPct val="0"/>
              </a:spcAft>
            </a:pPr>
            <a:r>
              <a:rPr lang="en-US" altLang="lt-LT" sz="3200" b="1" dirty="0">
                <a:solidFill>
                  <a:schemeClr val="tx2"/>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Supply-side and demand-side factors affecting the quality of evaluations</a:t>
            </a:r>
            <a:endParaRPr lang="lt-LT" sz="3200" b="1" dirty="0">
              <a:solidFill>
                <a:schemeClr val="tx2"/>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4" name="Diagram 1"/>
          <p:cNvGraphicFramePr>
            <a:graphicFrameLocks noGrp="1"/>
          </p:cNvGraphicFramePr>
          <p:nvPr>
            <p:ph idx="1"/>
          </p:nvPr>
        </p:nvGraphicFramePr>
        <p:xfrm>
          <a:off x="457200" y="1600202"/>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25864809"/>
      </p:ext>
    </p:extLst>
  </p:cSld>
  <p:clrMapOvr>
    <a:masterClrMapping/>
  </p:clrMapOvr>
  <p:transition spd="slow">
    <p:wheel spokes="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a:bodyPr>
          <a:lstStyle/>
          <a:p>
            <a:pPr defTabSz="496827" fontAlgn="base">
              <a:spcAft>
                <a:spcPct val="0"/>
              </a:spcAft>
            </a:pPr>
            <a:r>
              <a:rPr lang="lt-LT" altLang="lt-LT" sz="3200" b="1" dirty="0" err="1">
                <a:solidFill>
                  <a:schemeClr val="tx2"/>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Evaluation</a:t>
            </a:r>
            <a:r>
              <a:rPr lang="lt-LT" altLang="lt-LT" sz="3200" b="1" dirty="0">
                <a:solidFill>
                  <a:schemeClr val="tx2"/>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t>
            </a:r>
            <a:r>
              <a:rPr lang="lt-LT" altLang="lt-LT" sz="3200" b="1" dirty="0" err="1">
                <a:solidFill>
                  <a:schemeClr val="tx2"/>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Plan</a:t>
            </a:r>
            <a:r>
              <a:rPr lang="lt-LT" altLang="lt-LT" sz="3200" b="1" dirty="0">
                <a:solidFill>
                  <a:schemeClr val="tx2"/>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t>
            </a:r>
            <a:r>
              <a:rPr lang="lt-LT" altLang="lt-LT" sz="3200" b="1" dirty="0" err="1">
                <a:solidFill>
                  <a:schemeClr val="tx2"/>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for</a:t>
            </a:r>
            <a:r>
              <a:rPr lang="lt-LT" altLang="lt-LT" sz="3200" b="1" dirty="0">
                <a:solidFill>
                  <a:schemeClr val="tx2"/>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2014-2020</a:t>
            </a:r>
            <a:endParaRPr lang="lt-LT" sz="3200" b="1" dirty="0">
              <a:solidFill>
                <a:schemeClr val="tx2"/>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3" name="Turinio vietos rezervavimo ženklas 2"/>
          <p:cNvSpPr>
            <a:spLocks noGrp="1"/>
          </p:cNvSpPr>
          <p:nvPr>
            <p:ph idx="1"/>
          </p:nvPr>
        </p:nvSpPr>
        <p:spPr/>
        <p:txBody>
          <a:bodyPr>
            <a:normAutofit fontScale="77500" lnSpcReduction="20000"/>
          </a:bodyPr>
          <a:lstStyle/>
          <a:p>
            <a:r>
              <a:rPr lang="en-US" b="1" dirty="0"/>
              <a:t>The evaluation plan – a strategic planning document </a:t>
            </a:r>
            <a:r>
              <a:rPr lang="en-US" dirty="0"/>
              <a:t>establishing the goals and objectives of evaluation of the use of EU Structural Funds assistance for 2014-2020;</a:t>
            </a:r>
          </a:p>
          <a:p>
            <a:r>
              <a:rPr lang="en-US" b="1" dirty="0"/>
              <a:t>Two main objectives of the EU Structural Funds evaluati</a:t>
            </a:r>
            <a:r>
              <a:rPr lang="en-US" dirty="0"/>
              <a:t>on:</a:t>
            </a:r>
          </a:p>
          <a:p>
            <a:pPr>
              <a:buFont typeface="Wingdings" panose="05000000000000000000" pitchFamily="2" charset="2"/>
              <a:buChar char="Ø"/>
            </a:pPr>
            <a:r>
              <a:rPr lang="en-US" dirty="0"/>
              <a:t>To </a:t>
            </a:r>
            <a:r>
              <a:rPr lang="en-US" dirty="0" err="1"/>
              <a:t>organise</a:t>
            </a:r>
            <a:r>
              <a:rPr lang="en-US" dirty="0"/>
              <a:t> and implement evaluations, which correspond to the requirements of the EU regulations and national evaluation needs;</a:t>
            </a:r>
          </a:p>
          <a:p>
            <a:pPr>
              <a:buFont typeface="Wingdings" panose="05000000000000000000" pitchFamily="2" charset="2"/>
              <a:buChar char="Ø"/>
            </a:pPr>
            <a:r>
              <a:rPr lang="en-US" dirty="0"/>
              <a:t>To strengthen the evaluation capacity in Lithuania.</a:t>
            </a:r>
          </a:p>
          <a:p>
            <a:r>
              <a:rPr lang="en-US" b="1" dirty="0"/>
              <a:t>Two main types of evaluation:</a:t>
            </a:r>
          </a:p>
          <a:p>
            <a:pPr>
              <a:buFont typeface="Wingdings" panose="05000000000000000000" pitchFamily="2" charset="2"/>
              <a:buChar char="Ø"/>
            </a:pPr>
            <a:r>
              <a:rPr lang="en-US" dirty="0"/>
              <a:t>Impact evaluation;</a:t>
            </a:r>
          </a:p>
          <a:p>
            <a:pPr>
              <a:buFont typeface="Wingdings" panose="05000000000000000000" pitchFamily="2" charset="2"/>
              <a:buChar char="Ø"/>
            </a:pPr>
            <a:r>
              <a:rPr lang="en-US" dirty="0"/>
              <a:t>Implementation evaluations.</a:t>
            </a:r>
          </a:p>
          <a:p>
            <a:pPr marL="0" indent="0">
              <a:buNone/>
            </a:pPr>
            <a:endParaRPr lang="lt-LT" dirty="0"/>
          </a:p>
        </p:txBody>
      </p:sp>
    </p:spTree>
    <p:extLst>
      <p:ext uri="{BB962C8B-B14F-4D97-AF65-F5344CB8AC3E}">
        <p14:creationId xmlns:p14="http://schemas.microsoft.com/office/powerpoint/2010/main" val="2848730453"/>
      </p:ext>
    </p:extLst>
  </p:cSld>
  <p:clrMapOvr>
    <a:masterClrMapping/>
  </p:clrMapOvr>
  <p:transition spd="slow">
    <p:wheel spokes="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4" name="Google Shape;124;p1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GB"/>
              <a:t>13</a:t>
            </a:fld>
            <a:endParaRPr/>
          </a:p>
        </p:txBody>
      </p:sp>
      <p:cxnSp>
        <p:nvCxnSpPr>
          <p:cNvPr id="126" name="Google Shape;126;p16"/>
          <p:cNvCxnSpPr/>
          <p:nvPr/>
        </p:nvCxnSpPr>
        <p:spPr>
          <a:xfrm>
            <a:off x="639047" y="6038850"/>
            <a:ext cx="0" cy="297656"/>
          </a:xfrm>
          <a:prstGeom prst="straightConnector1">
            <a:avLst/>
          </a:prstGeom>
          <a:noFill/>
          <a:ln w="9525" cap="flat" cmpd="sng">
            <a:solidFill>
              <a:schemeClr val="dk2"/>
            </a:solidFill>
            <a:prstDash val="solid"/>
            <a:miter lim="800000"/>
            <a:headEnd type="none" w="sm" len="sm"/>
            <a:tailEnd type="none" w="sm" len="sm"/>
          </a:ln>
        </p:spPr>
      </p:cxnSp>
      <p:sp>
        <p:nvSpPr>
          <p:cNvPr id="127" name="Google Shape;127;p16"/>
          <p:cNvSpPr txBox="1"/>
          <p:nvPr/>
        </p:nvSpPr>
        <p:spPr>
          <a:xfrm>
            <a:off x="314866" y="408353"/>
            <a:ext cx="6228272" cy="189781"/>
          </a:xfrm>
          <a:prstGeom prst="rect">
            <a:avLst/>
          </a:prstGeom>
          <a:noFill/>
          <a:ln>
            <a:noFill/>
          </a:ln>
        </p:spPr>
        <p:txBody>
          <a:bodyPr spcFirstLastPara="1" wrap="square" lIns="18000" tIns="0" rIns="0" bIns="0" anchor="t" anchorCtr="0">
            <a:noAutofit/>
          </a:bodyPr>
          <a:lstStyle/>
          <a:p>
            <a:pPr marL="0" marR="0" lvl="0" indent="0" algn="l" rtl="0">
              <a:lnSpc>
                <a:spcPct val="100000"/>
              </a:lnSpc>
              <a:spcBef>
                <a:spcPts val="0"/>
              </a:spcBef>
              <a:spcAft>
                <a:spcPts val="0"/>
              </a:spcAft>
              <a:buClr>
                <a:srgbClr val="78B5E2"/>
              </a:buClr>
              <a:buSzPts val="1000"/>
              <a:buFont typeface="Verdana"/>
              <a:buNone/>
            </a:pPr>
            <a:endParaRPr sz="1000" b="0" i="0" u="none" strike="noStrike" cap="none">
              <a:solidFill>
                <a:srgbClr val="191919"/>
              </a:solidFill>
              <a:latin typeface="Verdana"/>
              <a:ea typeface="Verdana"/>
              <a:cs typeface="Verdana"/>
              <a:sym typeface="Verdana"/>
            </a:endParaRPr>
          </a:p>
        </p:txBody>
      </p:sp>
      <p:sp>
        <p:nvSpPr>
          <p:cNvPr id="128" name="Google Shape;128;p16"/>
          <p:cNvSpPr/>
          <p:nvPr/>
        </p:nvSpPr>
        <p:spPr>
          <a:xfrm>
            <a:off x="2268934" y="2532122"/>
            <a:ext cx="1193033" cy="1624242"/>
          </a:xfrm>
          <a:custGeom>
            <a:avLst/>
            <a:gdLst/>
            <a:ahLst/>
            <a:cxnLst/>
            <a:rect l="l" t="t" r="r" b="b"/>
            <a:pathLst>
              <a:path w="318" h="325" extrusionOk="0">
                <a:moveTo>
                  <a:pt x="159" y="0"/>
                </a:moveTo>
                <a:cubicBezTo>
                  <a:pt x="71" y="0"/>
                  <a:pt x="0" y="71"/>
                  <a:pt x="0" y="159"/>
                </a:cubicBezTo>
                <a:cubicBezTo>
                  <a:pt x="0" y="203"/>
                  <a:pt x="17" y="243"/>
                  <a:pt x="46" y="272"/>
                </a:cubicBezTo>
                <a:cubicBezTo>
                  <a:pt x="38" y="325"/>
                  <a:pt x="38" y="325"/>
                  <a:pt x="38" y="325"/>
                </a:cubicBezTo>
                <a:cubicBezTo>
                  <a:pt x="92" y="304"/>
                  <a:pt x="92" y="304"/>
                  <a:pt x="92" y="304"/>
                </a:cubicBezTo>
                <a:cubicBezTo>
                  <a:pt x="113" y="313"/>
                  <a:pt x="135" y="319"/>
                  <a:pt x="159" y="319"/>
                </a:cubicBezTo>
                <a:cubicBezTo>
                  <a:pt x="247" y="319"/>
                  <a:pt x="318" y="247"/>
                  <a:pt x="318" y="159"/>
                </a:cubicBezTo>
                <a:cubicBezTo>
                  <a:pt x="318" y="71"/>
                  <a:pt x="247" y="0"/>
                  <a:pt x="159" y="0"/>
                </a:cubicBezTo>
                <a:close/>
              </a:path>
            </a:pathLst>
          </a:custGeom>
          <a:solidFill>
            <a:srgbClr val="00517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9" name="Google Shape;129;p16"/>
          <p:cNvSpPr txBox="1"/>
          <p:nvPr/>
        </p:nvSpPr>
        <p:spPr>
          <a:xfrm>
            <a:off x="1828033" y="2986444"/>
            <a:ext cx="2074835" cy="892746"/>
          </a:xfrm>
          <a:prstGeom prst="rect">
            <a:avLst/>
          </a:prstGeom>
          <a:noFill/>
          <a:ln>
            <a:noFill/>
          </a:ln>
        </p:spPr>
        <p:txBody>
          <a:bodyPr spcFirstLastPara="1" wrap="square" lIns="91425" tIns="45700" rIns="91425" bIns="45700" anchor="t" anchorCtr="0">
            <a:noAutofit/>
          </a:bodyPr>
          <a:lstStyle/>
          <a:p>
            <a:pPr marL="0" marR="0" lvl="0" indent="0" algn="ctr" rtl="0">
              <a:lnSpc>
                <a:spcPct val="108333"/>
              </a:lnSpc>
              <a:spcBef>
                <a:spcPts val="0"/>
              </a:spcBef>
              <a:spcAft>
                <a:spcPts val="0"/>
              </a:spcAft>
              <a:buClr>
                <a:schemeClr val="lt1"/>
              </a:buClr>
              <a:buSzPts val="2400"/>
              <a:buFont typeface="Verdana"/>
              <a:buNone/>
            </a:pPr>
            <a:r>
              <a:rPr lang="en-GB" sz="2400" b="0" i="0" u="none" strike="noStrike" cap="none" dirty="0">
                <a:solidFill>
                  <a:schemeClr val="lt1"/>
                </a:solidFill>
                <a:latin typeface="Verdana"/>
                <a:ea typeface="Verdana"/>
                <a:cs typeface="Verdana"/>
                <a:sym typeface="Verdana"/>
              </a:rPr>
              <a:t>THANK</a:t>
            </a:r>
            <a:endParaRPr sz="1400" b="0" i="0" u="none" strike="noStrike" cap="none" dirty="0">
              <a:solidFill>
                <a:srgbClr val="000000"/>
              </a:solidFill>
              <a:latin typeface="Arial"/>
              <a:ea typeface="Arial"/>
              <a:cs typeface="Arial"/>
              <a:sym typeface="Arial"/>
            </a:endParaRPr>
          </a:p>
          <a:p>
            <a:pPr marL="0" marR="0" lvl="0" indent="0" algn="ctr" rtl="0">
              <a:lnSpc>
                <a:spcPct val="108333"/>
              </a:lnSpc>
              <a:spcBef>
                <a:spcPts val="0"/>
              </a:spcBef>
              <a:spcAft>
                <a:spcPts val="0"/>
              </a:spcAft>
              <a:buClr>
                <a:schemeClr val="lt1"/>
              </a:buClr>
              <a:buSzPts val="2400"/>
              <a:buFont typeface="Verdana"/>
              <a:buNone/>
            </a:pPr>
            <a:r>
              <a:rPr lang="en-GB" sz="2400" b="0" i="0" u="none" strike="noStrike" cap="none" dirty="0">
                <a:solidFill>
                  <a:schemeClr val="lt1"/>
                </a:solidFill>
                <a:latin typeface="Verdana"/>
                <a:ea typeface="Verdana"/>
                <a:cs typeface="Verdana"/>
                <a:sym typeface="Verdana"/>
              </a:rPr>
              <a:t>YOU!</a:t>
            </a:r>
            <a:endParaRPr sz="2400" b="0" i="0" u="none" strike="noStrike" cap="none" dirty="0">
              <a:solidFill>
                <a:schemeClr val="lt1"/>
              </a:solidFill>
              <a:latin typeface="Verdana"/>
              <a:ea typeface="Verdana"/>
              <a:cs typeface="Verdana"/>
              <a:sym typeface="Verdana"/>
            </a:endParaRPr>
          </a:p>
        </p:txBody>
      </p:sp>
      <p:sp>
        <p:nvSpPr>
          <p:cNvPr id="2" name="TextBox 1"/>
          <p:cNvSpPr txBox="1"/>
          <p:nvPr/>
        </p:nvSpPr>
        <p:spPr>
          <a:xfrm>
            <a:off x="845586" y="5013177"/>
            <a:ext cx="4950550" cy="584775"/>
          </a:xfrm>
          <a:prstGeom prst="rect">
            <a:avLst/>
          </a:prstGeom>
          <a:noFill/>
        </p:spPr>
        <p:txBody>
          <a:bodyPr wrap="square" rtlCol="0">
            <a:spAutoFit/>
          </a:bodyPr>
          <a:lstStyle/>
          <a:p>
            <a:r>
              <a:rPr lang="en-US" sz="1600" b="1" dirty="0" err="1"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Vilija</a:t>
            </a:r>
            <a:r>
              <a:rPr lang="en-US" sz="1600" b="1"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lt-LT" sz="1600" b="1" dirty="0" err="1"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Šemetienė</a:t>
            </a:r>
            <a:endParaRPr lang="en-US" sz="1600" b="1"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endParaRPr>
          </a:p>
          <a:p>
            <a:r>
              <a:rPr lang="lt-LT" sz="1600" b="1" dirty="0" err="1"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vilija.semetiene</a:t>
            </a:r>
            <a:r>
              <a:rPr lang="en-US" sz="1600" b="1"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a:t>
            </a:r>
            <a:r>
              <a:rPr lang="en-US" sz="1600" b="1" dirty="0" err="1"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finmin.lt</a:t>
            </a:r>
            <a:endParaRPr lang="lt-LT" sz="1600"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333834272"/>
      </p:ext>
    </p:extLst>
  </p:cSld>
  <p:clrMapOvr>
    <a:masterClrMapping/>
  </p:clrMapOvr>
  <p:transition spd="slow">
    <p:wheel spokes="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a:bodyPr>
          <a:lstStyle/>
          <a:p>
            <a:pPr algn="ctr" defTabSz="496827" fontAlgn="base">
              <a:spcAft>
                <a:spcPct val="0"/>
              </a:spcAft>
            </a:pPr>
            <a:r>
              <a:rPr lang="en-GB" sz="3200" b="1" kern="0" dirty="0" smtClean="0">
                <a:solidFill>
                  <a:schemeClr val="tx2"/>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Content</a:t>
            </a:r>
            <a:endParaRPr lang="en-GB" sz="3200" b="1" kern="0" dirty="0">
              <a:solidFill>
                <a:schemeClr val="tx2"/>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5" name="Turinio vietos rezervavimo ženklas 2"/>
          <p:cNvSpPr txBox="1">
            <a:spLocks/>
          </p:cNvSpPr>
          <p:nvPr/>
        </p:nvSpPr>
        <p:spPr>
          <a:xfrm>
            <a:off x="422031" y="1600201"/>
            <a:ext cx="7596554" cy="36290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base">
              <a:lnSpc>
                <a:spcPct val="90000"/>
              </a:lnSpc>
              <a:spcAft>
                <a:spcPct val="0"/>
              </a:spcAft>
            </a:pPr>
            <a:r>
              <a:rPr lang="en-US" altLang="lt-LT" sz="2800" b="1" dirty="0" smtClean="0">
                <a:solidFill>
                  <a:schemeClr val="tx2"/>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Evaluation system in </a:t>
            </a:r>
            <a:r>
              <a:rPr lang="en-US" altLang="lt-LT" sz="2800" b="1" dirty="0" smtClean="0">
                <a:solidFill>
                  <a:schemeClr val="tx2"/>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Lithuania</a:t>
            </a:r>
          </a:p>
          <a:p>
            <a:pPr fontAlgn="base">
              <a:lnSpc>
                <a:spcPct val="90000"/>
              </a:lnSpc>
              <a:spcAft>
                <a:spcPct val="0"/>
              </a:spcAft>
            </a:pPr>
            <a:endParaRPr lang="en-US" altLang="lt-LT" sz="2800" b="1" kern="0" dirty="0" smtClean="0">
              <a:solidFill>
                <a:schemeClr val="tx2"/>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a:p>
            <a:pPr fontAlgn="base">
              <a:lnSpc>
                <a:spcPct val="90000"/>
              </a:lnSpc>
              <a:spcAft>
                <a:spcPct val="0"/>
              </a:spcAft>
            </a:pPr>
            <a:r>
              <a:rPr lang="en-US" altLang="lt-LT" sz="2800" b="1" kern="0" dirty="0" smtClean="0">
                <a:solidFill>
                  <a:schemeClr val="tx2"/>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The role of </a:t>
            </a:r>
            <a:r>
              <a:rPr lang="lt-LT" altLang="lt-LT" sz="2800" b="1" kern="0" dirty="0" err="1" smtClean="0">
                <a:solidFill>
                  <a:schemeClr val="tx2"/>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Evaluation</a:t>
            </a:r>
            <a:r>
              <a:rPr lang="lt-LT" altLang="lt-LT" sz="2800" b="1" kern="0" dirty="0" smtClean="0">
                <a:solidFill>
                  <a:schemeClr val="tx2"/>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t>
            </a:r>
            <a:r>
              <a:rPr lang="lt-LT" altLang="lt-LT" sz="2800" b="1" kern="0" dirty="0" err="1">
                <a:solidFill>
                  <a:schemeClr val="tx2"/>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Coordination</a:t>
            </a:r>
            <a:r>
              <a:rPr lang="lt-LT" altLang="lt-LT" sz="2800" b="1" kern="0" dirty="0">
                <a:solidFill>
                  <a:schemeClr val="tx2"/>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t>
            </a:r>
            <a:r>
              <a:rPr lang="lt-LT" altLang="lt-LT" sz="2800" b="1" kern="0" dirty="0" err="1">
                <a:solidFill>
                  <a:schemeClr val="tx2"/>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Group</a:t>
            </a:r>
            <a:endParaRPr lang="en-US" altLang="lt-LT" sz="2800" b="1" dirty="0" smtClean="0">
              <a:solidFill>
                <a:schemeClr val="tx2"/>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a:p>
            <a:pPr fontAlgn="base">
              <a:lnSpc>
                <a:spcPct val="90000"/>
              </a:lnSpc>
              <a:spcAft>
                <a:spcPct val="0"/>
              </a:spcAft>
            </a:pPr>
            <a:endParaRPr lang="en-US" altLang="lt-LT" sz="2800" b="1" dirty="0" smtClean="0">
              <a:solidFill>
                <a:schemeClr val="tx2"/>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a:p>
            <a:pPr fontAlgn="base">
              <a:lnSpc>
                <a:spcPct val="90000"/>
              </a:lnSpc>
              <a:spcAft>
                <a:spcPct val="0"/>
              </a:spcAft>
            </a:pPr>
            <a:r>
              <a:rPr lang="en-US" altLang="lt-LT" sz="2800" b="1" dirty="0" smtClean="0">
                <a:solidFill>
                  <a:schemeClr val="tx2"/>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Evaluation </a:t>
            </a:r>
            <a:r>
              <a:rPr lang="en-US" altLang="lt-LT" sz="2800" b="1" dirty="0" smtClean="0">
                <a:solidFill>
                  <a:schemeClr val="tx2"/>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capacity </a:t>
            </a:r>
            <a:r>
              <a:rPr lang="en-US" altLang="lt-LT" sz="2800" b="1" dirty="0" smtClean="0">
                <a:solidFill>
                  <a:schemeClr val="tx2"/>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building</a:t>
            </a:r>
            <a:endParaRPr lang="en-US" sz="2800" b="1" dirty="0">
              <a:solidFill>
                <a:schemeClr val="tx2"/>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537706731"/>
      </p:ext>
    </p:extLst>
  </p:cSld>
  <p:clrMapOvr>
    <a:masterClrMapping/>
  </p:clrMapOvr>
  <p:transition spd="slow">
    <p:wheel spokes="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ntraštė 3"/>
          <p:cNvSpPr>
            <a:spLocks noGrp="1"/>
          </p:cNvSpPr>
          <p:nvPr>
            <p:ph type="title"/>
          </p:nvPr>
        </p:nvSpPr>
        <p:spPr>
          <a:xfrm>
            <a:off x="509203" y="160740"/>
            <a:ext cx="8229600" cy="1143000"/>
          </a:xfrm>
        </p:spPr>
        <p:txBody>
          <a:bodyPr>
            <a:normAutofit fontScale="90000"/>
          </a:bodyPr>
          <a:lstStyle/>
          <a:p>
            <a:r>
              <a:rPr lang="lt-LT" sz="3600" b="1" dirty="0" err="1">
                <a:solidFill>
                  <a:schemeClr val="tx2"/>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Evaluation</a:t>
            </a:r>
            <a:r>
              <a:rPr lang="lt-LT" sz="3600" b="1" dirty="0">
                <a:solidFill>
                  <a:schemeClr val="tx2"/>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t>
            </a:r>
            <a:r>
              <a:rPr lang="lt-LT" sz="3600" b="1" dirty="0" err="1">
                <a:solidFill>
                  <a:schemeClr val="tx2"/>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System</a:t>
            </a:r>
            <a:r>
              <a:rPr lang="lt-LT" sz="3600" b="1" dirty="0">
                <a:solidFill>
                  <a:schemeClr val="tx2"/>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t>
            </a:r>
            <a:r>
              <a:rPr lang="lt-LT" sz="3600" b="1" dirty="0" err="1">
                <a:solidFill>
                  <a:schemeClr val="tx2"/>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in</a:t>
            </a:r>
            <a:r>
              <a:rPr lang="lt-LT" sz="3600" b="1" dirty="0">
                <a:solidFill>
                  <a:schemeClr val="tx2"/>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2014-2020</a:t>
            </a:r>
          </a:p>
        </p:txBody>
      </p:sp>
      <p:sp>
        <p:nvSpPr>
          <p:cNvPr id="3" name="Turinio vietos rezervavimo ženklas 2"/>
          <p:cNvSpPr>
            <a:spLocks noGrp="1"/>
          </p:cNvSpPr>
          <p:nvPr>
            <p:ph idx="1"/>
          </p:nvPr>
        </p:nvSpPr>
        <p:spPr/>
        <p:txBody>
          <a:bodyPr>
            <a:normAutofit/>
          </a:bodyPr>
          <a:lstStyle/>
          <a:p>
            <a:endParaRPr lang="lt-LT" altLang="lt-LT" sz="2400" b="1" dirty="0">
              <a:solidFill>
                <a:srgbClr val="000099"/>
              </a:solidFill>
              <a:latin typeface="+mj-lt"/>
            </a:endParaRPr>
          </a:p>
          <a:p>
            <a:pPr marL="0" indent="0">
              <a:buNone/>
            </a:pPr>
            <a:endParaRPr lang="lt-LT" altLang="lt-LT" sz="2400" b="1" dirty="0" smtClean="0">
              <a:solidFill>
                <a:srgbClr val="000099"/>
              </a:solidFill>
              <a:latin typeface="+mj-lt"/>
            </a:endParaRPr>
          </a:p>
          <a:p>
            <a:pPr marL="0" indent="0">
              <a:buNone/>
            </a:pPr>
            <a:endParaRPr lang="lt-LT" altLang="lt-LT" sz="2400" b="1" dirty="0">
              <a:solidFill>
                <a:srgbClr val="000099"/>
              </a:solidFill>
              <a:latin typeface="+mj-lt"/>
            </a:endParaRPr>
          </a:p>
        </p:txBody>
      </p:sp>
      <p:pic>
        <p:nvPicPr>
          <p:cNvPr id="2" name="Picture 2" descr="C:\Users\Morkeviciute_d\Desktop\Fiksavimas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268760"/>
            <a:ext cx="8496944" cy="5328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9521561"/>
      </p:ext>
    </p:extLst>
  </p:cSld>
  <p:clrMapOvr>
    <a:masterClrMapping/>
  </p:clrMapOvr>
  <p:transition spd="slow">
    <p:wheel spokes="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a:bodyPr>
          <a:lstStyle/>
          <a:p>
            <a:pPr defTabSz="496827" fontAlgn="base">
              <a:spcAft>
                <a:spcPct val="0"/>
              </a:spcAft>
            </a:pPr>
            <a:r>
              <a:rPr lang="lt-LT" altLang="lt-LT" sz="3200" b="1" kern="0" dirty="0" err="1">
                <a:solidFill>
                  <a:schemeClr val="tx2"/>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Managing</a:t>
            </a:r>
            <a:r>
              <a:rPr lang="lt-LT" altLang="lt-LT" sz="3200" b="1" kern="0" dirty="0">
                <a:solidFill>
                  <a:schemeClr val="tx2"/>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t>
            </a:r>
            <a:r>
              <a:rPr lang="lt-LT" altLang="lt-LT" sz="3200" b="1" kern="0" dirty="0" err="1">
                <a:solidFill>
                  <a:schemeClr val="tx2"/>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authority</a:t>
            </a:r>
            <a:r>
              <a:rPr lang="lt-LT" altLang="lt-LT" sz="3200" b="1" kern="0" dirty="0">
                <a:solidFill>
                  <a:schemeClr val="tx2"/>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t>
            </a:r>
            <a:r>
              <a:rPr lang="en-US" altLang="lt-LT" sz="3200" b="1" kern="0" dirty="0" smtClean="0">
                <a:solidFill>
                  <a:schemeClr val="tx2"/>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r>
            <a:br>
              <a:rPr lang="en-US" altLang="lt-LT" sz="3200" b="1" kern="0" dirty="0" smtClean="0">
                <a:solidFill>
                  <a:schemeClr val="tx2"/>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br>
            <a:r>
              <a:rPr lang="lt-LT" altLang="lt-LT" sz="3200" b="1" kern="0" dirty="0" smtClean="0">
                <a:solidFill>
                  <a:schemeClr val="tx2"/>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a:t>
            </a:r>
            <a:r>
              <a:rPr lang="lt-LT" altLang="lt-LT" sz="3200" b="1" kern="0" dirty="0" err="1">
                <a:solidFill>
                  <a:schemeClr val="tx2"/>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Ministry</a:t>
            </a:r>
            <a:r>
              <a:rPr lang="lt-LT" altLang="lt-LT" sz="3200" b="1" kern="0" dirty="0">
                <a:solidFill>
                  <a:schemeClr val="tx2"/>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t>
            </a:r>
            <a:r>
              <a:rPr lang="lt-LT" altLang="lt-LT" sz="3200" b="1" kern="0" dirty="0" err="1">
                <a:solidFill>
                  <a:schemeClr val="tx2"/>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of</a:t>
            </a:r>
            <a:r>
              <a:rPr lang="lt-LT" altLang="lt-LT" sz="3200" b="1" kern="0" dirty="0">
                <a:solidFill>
                  <a:schemeClr val="tx2"/>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t>
            </a:r>
            <a:r>
              <a:rPr lang="lt-LT" altLang="lt-LT" sz="3200" b="1" kern="0" dirty="0" err="1">
                <a:solidFill>
                  <a:schemeClr val="tx2"/>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Finance</a:t>
            </a:r>
            <a:r>
              <a:rPr lang="lt-LT" altLang="lt-LT" sz="3200" b="1" kern="0" dirty="0">
                <a:solidFill>
                  <a:schemeClr val="tx2"/>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a:t>
            </a:r>
            <a:endParaRPr lang="lt-LT" sz="3200" b="1" kern="0" dirty="0">
              <a:solidFill>
                <a:schemeClr val="tx2"/>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3" name="Turinio vietos rezervavimo ženklas 2"/>
          <p:cNvSpPr>
            <a:spLocks noGrp="1"/>
          </p:cNvSpPr>
          <p:nvPr>
            <p:ph idx="1"/>
          </p:nvPr>
        </p:nvSpPr>
        <p:spPr/>
        <p:txBody>
          <a:bodyPr>
            <a:normAutofit fontScale="85000" lnSpcReduction="10000"/>
          </a:bodyPr>
          <a:lstStyle/>
          <a:p>
            <a:r>
              <a:rPr lang="en-US" dirty="0"/>
              <a:t>Prepares and submits for MC approval the </a:t>
            </a:r>
            <a:r>
              <a:rPr lang="en-US" dirty="0" smtClean="0"/>
              <a:t>general E</a:t>
            </a:r>
            <a:r>
              <a:rPr lang="lt-LT" dirty="0" err="1" smtClean="0"/>
              <a:t>valuation</a:t>
            </a:r>
            <a:r>
              <a:rPr lang="lt-LT" dirty="0" smtClean="0"/>
              <a:t> </a:t>
            </a:r>
            <a:r>
              <a:rPr lang="en-US" dirty="0" smtClean="0"/>
              <a:t>P</a:t>
            </a:r>
            <a:r>
              <a:rPr lang="lt-LT" dirty="0" err="1" smtClean="0"/>
              <a:t>lan</a:t>
            </a:r>
            <a:r>
              <a:rPr lang="en-US" dirty="0" smtClean="0"/>
              <a:t> </a:t>
            </a:r>
            <a:r>
              <a:rPr lang="en-US" dirty="0"/>
              <a:t>and annual </a:t>
            </a:r>
            <a:r>
              <a:rPr lang="lt-LT" dirty="0" err="1" smtClean="0"/>
              <a:t>evaluation</a:t>
            </a:r>
            <a:r>
              <a:rPr lang="lt-LT" dirty="0" smtClean="0"/>
              <a:t> </a:t>
            </a:r>
            <a:r>
              <a:rPr lang="lt-LT" dirty="0" err="1" smtClean="0"/>
              <a:t>plans</a:t>
            </a:r>
            <a:r>
              <a:rPr lang="en-US" dirty="0" smtClean="0"/>
              <a:t> </a:t>
            </a:r>
            <a:r>
              <a:rPr lang="en-US" dirty="0"/>
              <a:t>and its amendments; ensures its implementation;</a:t>
            </a:r>
          </a:p>
          <a:p>
            <a:r>
              <a:rPr lang="en-US" dirty="0" err="1"/>
              <a:t>Organises</a:t>
            </a:r>
            <a:r>
              <a:rPr lang="en-US" dirty="0"/>
              <a:t> </a:t>
            </a:r>
            <a:r>
              <a:rPr lang="lt-LT" dirty="0" err="1" smtClean="0"/>
              <a:t>evaluations</a:t>
            </a:r>
            <a:r>
              <a:rPr lang="lt-LT" dirty="0" smtClean="0"/>
              <a:t> </a:t>
            </a:r>
            <a:r>
              <a:rPr lang="lt-LT" dirty="0" err="1" smtClean="0"/>
              <a:t>of</a:t>
            </a:r>
            <a:r>
              <a:rPr lang="lt-LT" dirty="0" smtClean="0"/>
              <a:t> </a:t>
            </a:r>
            <a:r>
              <a:rPr lang="lt-LT" dirty="0" err="1" smtClean="0"/>
              <a:t>strategic</a:t>
            </a:r>
            <a:r>
              <a:rPr lang="lt-LT" dirty="0" smtClean="0"/>
              <a:t>/</a:t>
            </a:r>
            <a:r>
              <a:rPr lang="lt-LT" dirty="0" err="1" smtClean="0"/>
              <a:t>horizontal</a:t>
            </a:r>
            <a:r>
              <a:rPr lang="lt-LT" dirty="0" smtClean="0"/>
              <a:t> </a:t>
            </a:r>
            <a:r>
              <a:rPr lang="lt-LT" dirty="0" err="1" smtClean="0"/>
              <a:t>level</a:t>
            </a:r>
            <a:r>
              <a:rPr lang="lt-LT" dirty="0" smtClean="0"/>
              <a:t> </a:t>
            </a:r>
            <a:r>
              <a:rPr lang="en-US" dirty="0" smtClean="0"/>
              <a:t>and </a:t>
            </a:r>
            <a:r>
              <a:rPr lang="en-US" dirty="0"/>
              <a:t>coordinates the evaluation </a:t>
            </a:r>
            <a:r>
              <a:rPr lang="lt-LT" dirty="0" err="1" smtClean="0"/>
              <a:t>activities</a:t>
            </a:r>
            <a:r>
              <a:rPr lang="lt-LT" dirty="0" smtClean="0"/>
              <a:t> </a:t>
            </a:r>
            <a:r>
              <a:rPr lang="lt-LT" dirty="0" err="1" smtClean="0"/>
              <a:t>of</a:t>
            </a:r>
            <a:r>
              <a:rPr lang="lt-LT" dirty="0" smtClean="0"/>
              <a:t> </a:t>
            </a:r>
            <a:r>
              <a:rPr lang="lt-LT" dirty="0" err="1" smtClean="0"/>
              <a:t>the</a:t>
            </a:r>
            <a:r>
              <a:rPr lang="lt-LT" dirty="0" smtClean="0"/>
              <a:t> </a:t>
            </a:r>
            <a:r>
              <a:rPr lang="lt-LT" dirty="0" err="1" smtClean="0"/>
              <a:t>intermediate</a:t>
            </a:r>
            <a:r>
              <a:rPr lang="lt-LT" dirty="0" smtClean="0"/>
              <a:t> bodies (</a:t>
            </a:r>
            <a:r>
              <a:rPr lang="lt-LT" dirty="0" err="1" smtClean="0"/>
              <a:t>the</a:t>
            </a:r>
            <a:r>
              <a:rPr lang="lt-LT" dirty="0" smtClean="0"/>
              <a:t> </a:t>
            </a:r>
            <a:r>
              <a:rPr lang="lt-LT" dirty="0" err="1" smtClean="0"/>
              <a:t>ministries</a:t>
            </a:r>
            <a:r>
              <a:rPr lang="lt-LT" dirty="0" smtClean="0"/>
              <a:t>)</a:t>
            </a:r>
            <a:r>
              <a:rPr lang="en-US" dirty="0" smtClean="0"/>
              <a:t>; </a:t>
            </a:r>
            <a:endParaRPr lang="lt-LT" dirty="0" smtClean="0"/>
          </a:p>
          <a:p>
            <a:r>
              <a:rPr lang="en-US" dirty="0" smtClean="0"/>
              <a:t>Monitors </a:t>
            </a:r>
            <a:r>
              <a:rPr lang="en-US" dirty="0"/>
              <a:t>the implementation of recommendations </a:t>
            </a:r>
            <a:r>
              <a:rPr lang="lt-LT" dirty="0" err="1" smtClean="0"/>
              <a:t>provided</a:t>
            </a:r>
            <a:r>
              <a:rPr lang="en-US" dirty="0" smtClean="0"/>
              <a:t> </a:t>
            </a:r>
            <a:r>
              <a:rPr lang="en-US" dirty="0"/>
              <a:t>in evaluations; </a:t>
            </a:r>
            <a:endParaRPr lang="lt-LT" dirty="0" smtClean="0"/>
          </a:p>
          <a:p>
            <a:r>
              <a:rPr lang="en-US" dirty="0" smtClean="0"/>
              <a:t>Informs </a:t>
            </a:r>
            <a:r>
              <a:rPr lang="en-US" dirty="0"/>
              <a:t>the MC and the COM about the results of evaluations, prepares summaries of </a:t>
            </a:r>
            <a:r>
              <a:rPr lang="en-US" dirty="0" smtClean="0"/>
              <a:t>evaluations;</a:t>
            </a:r>
            <a:endParaRPr lang="lt-LT" dirty="0" smtClean="0"/>
          </a:p>
          <a:p>
            <a:r>
              <a:rPr lang="lt-LT" b="1" dirty="0" smtClean="0">
                <a:solidFill>
                  <a:srgbClr val="C00000"/>
                </a:solidFill>
              </a:rPr>
              <a:t>I</a:t>
            </a:r>
            <a:r>
              <a:rPr lang="en-US" b="1" dirty="0" err="1" smtClean="0">
                <a:solidFill>
                  <a:srgbClr val="C00000"/>
                </a:solidFill>
              </a:rPr>
              <a:t>mplements</a:t>
            </a:r>
            <a:r>
              <a:rPr lang="en-US" b="1" dirty="0" smtClean="0">
                <a:solidFill>
                  <a:srgbClr val="C00000"/>
                </a:solidFill>
              </a:rPr>
              <a:t> </a:t>
            </a:r>
            <a:r>
              <a:rPr lang="lt-LT" b="1" dirty="0" err="1" smtClean="0">
                <a:solidFill>
                  <a:srgbClr val="C00000"/>
                </a:solidFill>
              </a:rPr>
              <a:t>evaluation</a:t>
            </a:r>
            <a:r>
              <a:rPr lang="lt-LT" b="1" dirty="0" smtClean="0">
                <a:solidFill>
                  <a:srgbClr val="C00000"/>
                </a:solidFill>
              </a:rPr>
              <a:t> </a:t>
            </a:r>
            <a:r>
              <a:rPr lang="en-US" b="1" dirty="0" smtClean="0">
                <a:solidFill>
                  <a:srgbClr val="C00000"/>
                </a:solidFill>
              </a:rPr>
              <a:t>capacity </a:t>
            </a:r>
            <a:r>
              <a:rPr lang="en-US" b="1" dirty="0">
                <a:solidFill>
                  <a:srgbClr val="C00000"/>
                </a:solidFill>
              </a:rPr>
              <a:t>building </a:t>
            </a:r>
            <a:r>
              <a:rPr lang="en-US" b="1" dirty="0" smtClean="0">
                <a:solidFill>
                  <a:srgbClr val="C00000"/>
                </a:solidFill>
              </a:rPr>
              <a:t>measures.</a:t>
            </a:r>
            <a:endParaRPr lang="en-US" b="1" dirty="0">
              <a:solidFill>
                <a:srgbClr val="C00000"/>
              </a:solidFill>
            </a:endParaRPr>
          </a:p>
          <a:p>
            <a:endParaRPr lang="lt-LT" dirty="0"/>
          </a:p>
        </p:txBody>
      </p:sp>
    </p:spTree>
    <p:extLst>
      <p:ext uri="{BB962C8B-B14F-4D97-AF65-F5344CB8AC3E}">
        <p14:creationId xmlns:p14="http://schemas.microsoft.com/office/powerpoint/2010/main" val="1522507308"/>
      </p:ext>
    </p:extLst>
  </p:cSld>
  <p:clrMapOvr>
    <a:masterClrMapping/>
  </p:clrMapOvr>
  <p:transition spd="slow">
    <p:wheel spokes="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a:bodyPr>
          <a:lstStyle/>
          <a:p>
            <a:pPr defTabSz="496827" fontAlgn="base">
              <a:spcAft>
                <a:spcPct val="0"/>
              </a:spcAft>
            </a:pPr>
            <a:r>
              <a:rPr lang="lt-LT" altLang="lt-LT" sz="3200" b="1" kern="0" dirty="0" err="1">
                <a:solidFill>
                  <a:schemeClr val="tx2"/>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Intermediate</a:t>
            </a:r>
            <a:r>
              <a:rPr lang="lt-LT" altLang="lt-LT" sz="3200" b="1" kern="0" dirty="0">
                <a:solidFill>
                  <a:schemeClr val="tx2"/>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bodies </a:t>
            </a:r>
            <a:r>
              <a:rPr lang="en-US" altLang="lt-LT" sz="3200" b="1" kern="0" dirty="0" smtClean="0">
                <a:solidFill>
                  <a:schemeClr val="tx2"/>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r>
            <a:br>
              <a:rPr lang="en-US" altLang="lt-LT" sz="3200" b="1" kern="0" dirty="0" smtClean="0">
                <a:solidFill>
                  <a:schemeClr val="tx2"/>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br>
            <a:r>
              <a:rPr lang="lt-LT" altLang="lt-LT" sz="3200" b="1" kern="0" dirty="0" smtClean="0">
                <a:solidFill>
                  <a:schemeClr val="tx2"/>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a:t>
            </a:r>
            <a:r>
              <a:rPr lang="lt-LT" altLang="lt-LT" sz="3200" b="1" kern="0" dirty="0" err="1">
                <a:solidFill>
                  <a:schemeClr val="tx2"/>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The</a:t>
            </a:r>
            <a:r>
              <a:rPr lang="lt-LT" altLang="lt-LT" sz="3200" b="1" kern="0" dirty="0">
                <a:solidFill>
                  <a:schemeClr val="tx2"/>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t>
            </a:r>
            <a:r>
              <a:rPr lang="lt-LT" altLang="lt-LT" sz="3200" b="1" kern="0" dirty="0" err="1">
                <a:solidFill>
                  <a:schemeClr val="tx2"/>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Ministries</a:t>
            </a:r>
            <a:r>
              <a:rPr lang="lt-LT" altLang="lt-LT" sz="3200" b="1" kern="0" dirty="0">
                <a:solidFill>
                  <a:schemeClr val="tx2"/>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a:t>
            </a:r>
            <a:endParaRPr lang="lt-LT" sz="3200" b="1" kern="0" dirty="0">
              <a:solidFill>
                <a:schemeClr val="tx2"/>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3" name="Turinio vietos rezervavimo ženklas 2"/>
          <p:cNvSpPr>
            <a:spLocks noGrp="1"/>
          </p:cNvSpPr>
          <p:nvPr>
            <p:ph idx="1"/>
          </p:nvPr>
        </p:nvSpPr>
        <p:spPr/>
        <p:txBody>
          <a:bodyPr>
            <a:normAutofit lnSpcReduction="10000"/>
          </a:bodyPr>
          <a:lstStyle/>
          <a:p>
            <a:r>
              <a:rPr lang="en-US" dirty="0"/>
              <a:t>Participate at the preparation and amendment of the EP and annual EPs; </a:t>
            </a:r>
            <a:endParaRPr lang="lt-LT" dirty="0" smtClean="0"/>
          </a:p>
          <a:p>
            <a:r>
              <a:rPr lang="en-US" dirty="0" smtClean="0"/>
              <a:t>Submit </a:t>
            </a:r>
            <a:r>
              <a:rPr lang="en-US" dirty="0"/>
              <a:t>proposals to MA for </a:t>
            </a:r>
            <a:r>
              <a:rPr lang="en-US" dirty="0" err="1"/>
              <a:t>organisation</a:t>
            </a:r>
            <a:r>
              <a:rPr lang="en-US" dirty="0"/>
              <a:t> of evaluations and </a:t>
            </a:r>
            <a:r>
              <a:rPr lang="en-US" dirty="0" err="1"/>
              <a:t>organise</a:t>
            </a:r>
            <a:r>
              <a:rPr lang="en-US" dirty="0"/>
              <a:t> </a:t>
            </a:r>
            <a:r>
              <a:rPr lang="en-US" dirty="0" smtClean="0"/>
              <a:t>them</a:t>
            </a:r>
            <a:r>
              <a:rPr lang="lt-LT" dirty="0" smtClean="0"/>
              <a:t> </a:t>
            </a:r>
            <a:r>
              <a:rPr lang="lt-LT" dirty="0" err="1" smtClean="0"/>
              <a:t>of</a:t>
            </a:r>
            <a:r>
              <a:rPr lang="lt-LT" dirty="0" smtClean="0"/>
              <a:t>  </a:t>
            </a:r>
            <a:r>
              <a:rPr lang="lt-LT" dirty="0" err="1" smtClean="0"/>
              <a:t>priority</a:t>
            </a:r>
            <a:r>
              <a:rPr lang="lt-LT" dirty="0" smtClean="0"/>
              <a:t>/</a:t>
            </a:r>
            <a:r>
              <a:rPr lang="lt-LT" dirty="0" err="1" smtClean="0"/>
              <a:t>sectoral</a:t>
            </a:r>
            <a:r>
              <a:rPr lang="lt-LT" dirty="0" smtClean="0"/>
              <a:t> </a:t>
            </a:r>
            <a:r>
              <a:rPr lang="lt-LT" dirty="0" err="1" smtClean="0"/>
              <a:t>level</a:t>
            </a:r>
            <a:r>
              <a:rPr lang="en-US" dirty="0" smtClean="0"/>
              <a:t>; </a:t>
            </a:r>
            <a:endParaRPr lang="lt-LT" dirty="0" smtClean="0"/>
          </a:p>
          <a:p>
            <a:r>
              <a:rPr lang="en-US" dirty="0" smtClean="0"/>
              <a:t>Submit </a:t>
            </a:r>
            <a:r>
              <a:rPr lang="en-US" dirty="0"/>
              <a:t>information on the results of evaluations, made recommendations and its implementation to MA; </a:t>
            </a:r>
            <a:endParaRPr lang="lt-LT" dirty="0" smtClean="0"/>
          </a:p>
          <a:p>
            <a:r>
              <a:rPr lang="en-US" dirty="0" err="1" smtClean="0"/>
              <a:t>Organise</a:t>
            </a:r>
            <a:r>
              <a:rPr lang="en-US" dirty="0" smtClean="0"/>
              <a:t> </a:t>
            </a:r>
            <a:r>
              <a:rPr lang="lt-LT" dirty="0" err="1" smtClean="0"/>
              <a:t>publicity</a:t>
            </a:r>
            <a:r>
              <a:rPr lang="lt-LT" dirty="0" smtClean="0"/>
              <a:t> </a:t>
            </a:r>
            <a:r>
              <a:rPr lang="lt-LT" dirty="0" err="1" smtClean="0"/>
              <a:t>events</a:t>
            </a:r>
            <a:r>
              <a:rPr lang="lt-LT" dirty="0" smtClean="0"/>
              <a:t> </a:t>
            </a:r>
            <a:r>
              <a:rPr lang="lt-LT" dirty="0" err="1" smtClean="0"/>
              <a:t>of</a:t>
            </a:r>
            <a:r>
              <a:rPr lang="lt-LT" dirty="0" smtClean="0"/>
              <a:t> </a:t>
            </a:r>
            <a:r>
              <a:rPr lang="lt-LT" dirty="0" err="1" smtClean="0"/>
              <a:t>evaluation</a:t>
            </a:r>
            <a:r>
              <a:rPr lang="lt-LT" dirty="0" smtClean="0"/>
              <a:t> </a:t>
            </a:r>
            <a:r>
              <a:rPr lang="lt-LT" dirty="0" err="1" smtClean="0"/>
              <a:t>results</a:t>
            </a:r>
            <a:r>
              <a:rPr lang="en-US" dirty="0" smtClean="0"/>
              <a:t>.</a:t>
            </a:r>
            <a:endParaRPr lang="lt-LT" dirty="0"/>
          </a:p>
        </p:txBody>
      </p:sp>
    </p:spTree>
    <p:extLst>
      <p:ext uri="{BB962C8B-B14F-4D97-AF65-F5344CB8AC3E}">
        <p14:creationId xmlns:p14="http://schemas.microsoft.com/office/powerpoint/2010/main" val="1635136469"/>
      </p:ext>
    </p:extLst>
  </p:cSld>
  <p:clrMapOvr>
    <a:masterClrMapping/>
  </p:clrMapOvr>
  <p:transition spd="slow">
    <p:wheel spokes="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a:bodyPr>
          <a:lstStyle/>
          <a:p>
            <a:pPr defTabSz="496827" fontAlgn="base">
              <a:spcAft>
                <a:spcPct val="0"/>
              </a:spcAft>
            </a:pPr>
            <a:r>
              <a:rPr lang="lt-LT" altLang="lt-LT" sz="3200" b="1" kern="0" dirty="0" err="1">
                <a:solidFill>
                  <a:schemeClr val="tx2"/>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Monitoring</a:t>
            </a:r>
            <a:r>
              <a:rPr lang="lt-LT" altLang="lt-LT" sz="3200" b="1" kern="0" dirty="0">
                <a:solidFill>
                  <a:schemeClr val="tx2"/>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t>
            </a:r>
            <a:r>
              <a:rPr lang="lt-LT" altLang="lt-LT" sz="3200" b="1" kern="0" dirty="0" err="1">
                <a:solidFill>
                  <a:schemeClr val="tx2"/>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Committee</a:t>
            </a:r>
            <a:endParaRPr lang="lt-LT" sz="3200" b="1" kern="0" dirty="0">
              <a:solidFill>
                <a:schemeClr val="tx2"/>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3" name="Turinio vietos rezervavimo ženklas 2"/>
          <p:cNvSpPr>
            <a:spLocks noGrp="1"/>
          </p:cNvSpPr>
          <p:nvPr>
            <p:ph idx="1"/>
          </p:nvPr>
        </p:nvSpPr>
        <p:spPr/>
        <p:txBody>
          <a:bodyPr>
            <a:normAutofit/>
          </a:bodyPr>
          <a:lstStyle/>
          <a:p>
            <a:pPr lvl="0" algn="just">
              <a:buFont typeface="Arial"/>
              <a:buChar char="•"/>
              <a:tabLst>
                <a:tab pos="457200" algn="l"/>
              </a:tabLst>
            </a:pPr>
            <a:r>
              <a:rPr lang="lt-LT" dirty="0" smtClean="0">
                <a:solidFill>
                  <a:srgbClr val="000000"/>
                </a:solidFill>
              </a:rPr>
              <a:t>A</a:t>
            </a:r>
            <a:r>
              <a:rPr lang="en-US" dirty="0" err="1" smtClean="0">
                <a:solidFill>
                  <a:srgbClr val="000000"/>
                </a:solidFill>
              </a:rPr>
              <a:t>pproves</a:t>
            </a:r>
            <a:r>
              <a:rPr lang="en-US" dirty="0" smtClean="0">
                <a:solidFill>
                  <a:srgbClr val="000000"/>
                </a:solidFill>
              </a:rPr>
              <a:t> </a:t>
            </a:r>
            <a:r>
              <a:rPr lang="en-US" dirty="0">
                <a:solidFill>
                  <a:srgbClr val="000000"/>
                </a:solidFill>
              </a:rPr>
              <a:t>Evaluation Plan for 2014-2020 and any amendments, annual evaluation plans;</a:t>
            </a:r>
            <a:endParaRPr lang="lt-LT" dirty="0">
              <a:latin typeface="Times New Roman"/>
              <a:ea typeface="Times New Roman"/>
              <a:cs typeface="Times New Roman"/>
            </a:endParaRPr>
          </a:p>
          <a:p>
            <a:pPr lvl="0" algn="just">
              <a:buFont typeface="Arial"/>
              <a:buChar char="•"/>
              <a:tabLst>
                <a:tab pos="457200" algn="l"/>
              </a:tabLst>
            </a:pPr>
            <a:r>
              <a:rPr lang="en-US" dirty="0">
                <a:solidFill>
                  <a:srgbClr val="000000"/>
                </a:solidFill>
              </a:rPr>
              <a:t>Analyses the findings of all evaluations;</a:t>
            </a:r>
            <a:endParaRPr lang="lt-LT" dirty="0">
              <a:latin typeface="Times New Roman"/>
              <a:ea typeface="Times New Roman"/>
              <a:cs typeface="Times New Roman"/>
            </a:endParaRPr>
          </a:p>
          <a:p>
            <a:pPr lvl="0" algn="just">
              <a:buFont typeface="Arial"/>
              <a:buChar char="•"/>
              <a:tabLst>
                <a:tab pos="457200" algn="l"/>
              </a:tabLst>
            </a:pPr>
            <a:r>
              <a:rPr lang="en-US" dirty="0">
                <a:solidFill>
                  <a:srgbClr val="000000"/>
                </a:solidFill>
              </a:rPr>
              <a:t>Examines the progress made in implementation and follow-up given to findings of evaluations;</a:t>
            </a:r>
            <a:endParaRPr lang="lt-LT" dirty="0">
              <a:latin typeface="Times New Roman"/>
              <a:ea typeface="Times New Roman"/>
              <a:cs typeface="Times New Roman"/>
            </a:endParaRPr>
          </a:p>
          <a:p>
            <a:endParaRPr lang="lt-LT" dirty="0"/>
          </a:p>
        </p:txBody>
      </p:sp>
    </p:spTree>
    <p:extLst>
      <p:ext uri="{BB962C8B-B14F-4D97-AF65-F5344CB8AC3E}">
        <p14:creationId xmlns:p14="http://schemas.microsoft.com/office/powerpoint/2010/main" val="2073732934"/>
      </p:ext>
    </p:extLst>
  </p:cSld>
  <p:clrMapOvr>
    <a:masterClrMapping/>
  </p:clrMapOvr>
  <p:transition spd="slow">
    <p:wheel spokes="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a:bodyPr>
          <a:lstStyle/>
          <a:p>
            <a:pPr defTabSz="496827" fontAlgn="base">
              <a:spcAft>
                <a:spcPct val="0"/>
              </a:spcAft>
            </a:pPr>
            <a:r>
              <a:rPr lang="lt-LT" altLang="lt-LT" sz="3200" b="1" kern="0" dirty="0" err="1" smtClean="0">
                <a:solidFill>
                  <a:schemeClr val="tx2"/>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Evaluation</a:t>
            </a:r>
            <a:r>
              <a:rPr lang="lt-LT" altLang="lt-LT" sz="3200" b="1" kern="0" dirty="0" smtClean="0">
                <a:solidFill>
                  <a:schemeClr val="tx2"/>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t>
            </a:r>
            <a:r>
              <a:rPr lang="lt-LT" altLang="lt-LT" sz="3200" b="1" kern="0" dirty="0" err="1" smtClean="0">
                <a:solidFill>
                  <a:schemeClr val="tx2"/>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Coordination</a:t>
            </a:r>
            <a:r>
              <a:rPr lang="lt-LT" altLang="lt-LT" sz="3200" b="1" kern="0" dirty="0" smtClean="0">
                <a:solidFill>
                  <a:schemeClr val="tx2"/>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t>
            </a:r>
            <a:r>
              <a:rPr lang="lt-LT" altLang="lt-LT" sz="3200" b="1" kern="0" dirty="0" err="1" smtClean="0">
                <a:solidFill>
                  <a:schemeClr val="tx2"/>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Group</a:t>
            </a:r>
            <a:endParaRPr lang="lt-LT" sz="3200" b="1" kern="0" dirty="0">
              <a:solidFill>
                <a:schemeClr val="tx2"/>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3" name="Turinio vietos rezervavimo ženklas 2"/>
          <p:cNvSpPr>
            <a:spLocks noGrp="1"/>
          </p:cNvSpPr>
          <p:nvPr>
            <p:ph idx="1"/>
          </p:nvPr>
        </p:nvSpPr>
        <p:spPr>
          <a:xfrm>
            <a:off x="457200" y="1412776"/>
            <a:ext cx="8229600" cy="4713389"/>
          </a:xfrm>
        </p:spPr>
        <p:txBody>
          <a:bodyPr>
            <a:normAutofit fontScale="25000" lnSpcReduction="20000"/>
          </a:bodyPr>
          <a:lstStyle/>
          <a:p>
            <a:pPr algn="just">
              <a:lnSpc>
                <a:spcPct val="90000"/>
              </a:lnSpc>
            </a:pPr>
            <a:r>
              <a:rPr lang="en-GB" altLang="lt-LT" b="1" dirty="0">
                <a:solidFill>
                  <a:schemeClr val="bg1"/>
                </a:solidFill>
                <a:latin typeface="Garamond" pitchFamily="18" charset="0"/>
              </a:rPr>
              <a:t>Considers annual evaluation plans;</a:t>
            </a:r>
            <a:endParaRPr lang="lt-LT" altLang="lt-LT" b="1" dirty="0">
              <a:solidFill>
                <a:schemeClr val="bg1"/>
              </a:solidFill>
              <a:latin typeface="Garamond" pitchFamily="18" charset="0"/>
            </a:endParaRPr>
          </a:p>
          <a:p>
            <a:pPr lvl="0" algn="just" defTabSz="1006475" eaLnBrk="0" fontAlgn="base" hangingPunct="0">
              <a:lnSpc>
                <a:spcPct val="90000"/>
              </a:lnSpc>
              <a:spcBef>
                <a:spcPct val="65000"/>
              </a:spcBef>
              <a:spcAft>
                <a:spcPct val="0"/>
              </a:spcAft>
              <a:buClr>
                <a:srgbClr val="193D85"/>
              </a:buClr>
            </a:pPr>
            <a:r>
              <a:rPr lang="en-GB" altLang="lt-LT" sz="9600" kern="0" dirty="0" smtClean="0"/>
              <a:t>Considers </a:t>
            </a:r>
            <a:r>
              <a:rPr lang="en-GB" altLang="lt-LT" sz="9600" kern="0" dirty="0"/>
              <a:t>annual evaluation plans;</a:t>
            </a:r>
            <a:endParaRPr lang="lt-LT" altLang="lt-LT" sz="9600" kern="0" dirty="0"/>
          </a:p>
          <a:p>
            <a:pPr lvl="0" algn="just" defTabSz="1006475" eaLnBrk="0" fontAlgn="base" hangingPunct="0">
              <a:lnSpc>
                <a:spcPct val="90000"/>
              </a:lnSpc>
              <a:spcBef>
                <a:spcPct val="65000"/>
              </a:spcBef>
              <a:spcAft>
                <a:spcPct val="0"/>
              </a:spcAft>
              <a:buClr>
                <a:srgbClr val="193D85"/>
              </a:buClr>
            </a:pPr>
            <a:r>
              <a:rPr lang="en-GB" altLang="lt-LT" sz="9600" kern="0" dirty="0"/>
              <a:t>Analyses the progress of the implementation of annual evaluation plans;</a:t>
            </a:r>
            <a:endParaRPr lang="lt-LT" altLang="lt-LT" sz="9600" kern="0" dirty="0"/>
          </a:p>
          <a:p>
            <a:pPr lvl="0" algn="just" defTabSz="1006475" eaLnBrk="0" fontAlgn="base" hangingPunct="0">
              <a:lnSpc>
                <a:spcPct val="90000"/>
              </a:lnSpc>
              <a:spcBef>
                <a:spcPct val="65000"/>
              </a:spcBef>
              <a:spcAft>
                <a:spcPct val="0"/>
              </a:spcAft>
              <a:buClr>
                <a:srgbClr val="193D85"/>
              </a:buClr>
            </a:pPr>
            <a:r>
              <a:rPr lang="lt-LT" altLang="lt-LT" sz="9600" kern="0" dirty="0"/>
              <a:t>C</a:t>
            </a:r>
            <a:r>
              <a:rPr lang="en-GB" altLang="lt-LT" sz="9600" kern="0" dirty="0" err="1"/>
              <a:t>onsiders</a:t>
            </a:r>
            <a:r>
              <a:rPr lang="en-GB" altLang="lt-LT" sz="9600" kern="0" dirty="0"/>
              <a:t> terms of references of the EU structural funds evaluation projects; </a:t>
            </a:r>
            <a:endParaRPr lang="lt-LT" altLang="lt-LT" sz="9600" kern="0" dirty="0"/>
          </a:p>
          <a:p>
            <a:pPr lvl="0" algn="just" defTabSz="1006475" eaLnBrk="0" fontAlgn="base" hangingPunct="0">
              <a:lnSpc>
                <a:spcPct val="90000"/>
              </a:lnSpc>
              <a:spcBef>
                <a:spcPct val="65000"/>
              </a:spcBef>
              <a:spcAft>
                <a:spcPct val="0"/>
              </a:spcAft>
              <a:buClr>
                <a:srgbClr val="193D85"/>
              </a:buClr>
            </a:pPr>
            <a:r>
              <a:rPr lang="en-GB" altLang="lt-LT" sz="9600" kern="0" dirty="0"/>
              <a:t>Prepares proposals to responsible institutions regarding the evaluation planning and implementation;</a:t>
            </a:r>
            <a:endParaRPr lang="lt-LT" altLang="lt-LT" sz="9600" kern="0" dirty="0"/>
          </a:p>
          <a:p>
            <a:pPr lvl="0" algn="just" defTabSz="1006475" eaLnBrk="0" fontAlgn="base" hangingPunct="0">
              <a:lnSpc>
                <a:spcPct val="90000"/>
              </a:lnSpc>
              <a:spcBef>
                <a:spcPct val="65000"/>
              </a:spcBef>
              <a:spcAft>
                <a:spcPct val="0"/>
              </a:spcAft>
              <a:buClr>
                <a:srgbClr val="193D85"/>
              </a:buClr>
            </a:pPr>
            <a:r>
              <a:rPr lang="en-GB" altLang="lt-LT" sz="9600" kern="0" dirty="0"/>
              <a:t>Performs other activities related to the coordination of the EU structural funds evaluation. </a:t>
            </a:r>
            <a:endParaRPr lang="lt-LT" altLang="lt-LT" sz="9600" kern="0" dirty="0"/>
          </a:p>
          <a:p>
            <a:pPr algn="just">
              <a:lnSpc>
                <a:spcPct val="90000"/>
              </a:lnSpc>
            </a:pPr>
            <a:r>
              <a:rPr lang="en-US" altLang="lt-LT" sz="9600" dirty="0" smtClean="0">
                <a:solidFill>
                  <a:schemeClr val="bg1"/>
                </a:solidFill>
              </a:rPr>
              <a:t>Analyses </a:t>
            </a:r>
            <a:r>
              <a:rPr lang="en-US" altLang="lt-LT" sz="9600" dirty="0">
                <a:solidFill>
                  <a:schemeClr val="bg1"/>
                </a:solidFill>
              </a:rPr>
              <a:t>the </a:t>
            </a:r>
            <a:r>
              <a:rPr lang="en-US" altLang="lt-LT" b="1" dirty="0">
                <a:solidFill>
                  <a:schemeClr val="bg1"/>
                </a:solidFill>
              </a:rPr>
              <a:t>progress of the implementation of annual evaluation plans;</a:t>
            </a:r>
          </a:p>
          <a:p>
            <a:pPr algn="just">
              <a:lnSpc>
                <a:spcPct val="90000"/>
              </a:lnSpc>
            </a:pPr>
            <a:r>
              <a:rPr lang="en-US" altLang="lt-LT" b="1" dirty="0">
                <a:solidFill>
                  <a:schemeClr val="bg1"/>
                </a:solidFill>
              </a:rPr>
              <a:t>Considers </a:t>
            </a:r>
            <a:r>
              <a:rPr lang="en-US" altLang="lt-LT" b="1" dirty="0">
                <a:solidFill>
                  <a:schemeClr val="bg1"/>
                </a:solidFill>
                <a:latin typeface="Garamond" pitchFamily="18" charset="0"/>
              </a:rPr>
              <a:t>terms of references of the EU structural funds evaluation projects; </a:t>
            </a:r>
          </a:p>
          <a:p>
            <a:pPr algn="just">
              <a:lnSpc>
                <a:spcPct val="90000"/>
              </a:lnSpc>
            </a:pPr>
            <a:r>
              <a:rPr lang="en-US" altLang="lt-LT" b="1" dirty="0">
                <a:solidFill>
                  <a:schemeClr val="bg1"/>
                </a:solidFill>
                <a:latin typeface="Garamond" pitchFamily="18" charset="0"/>
              </a:rPr>
              <a:t>Prepares proposals to responsible institutions regarding the evaluation planning and implementation;</a:t>
            </a:r>
          </a:p>
          <a:p>
            <a:pPr algn="just">
              <a:lnSpc>
                <a:spcPct val="90000"/>
              </a:lnSpc>
            </a:pPr>
            <a:r>
              <a:rPr lang="en-US" altLang="lt-LT" b="1" dirty="0">
                <a:solidFill>
                  <a:schemeClr val="bg1"/>
                </a:solidFill>
                <a:latin typeface="Garamond" pitchFamily="18" charset="0"/>
              </a:rPr>
              <a:t>Performs other activities related to the coordination of the EU structural funds evaluation. </a:t>
            </a:r>
          </a:p>
          <a:p>
            <a:pPr algn="just">
              <a:lnSpc>
                <a:spcPct val="90000"/>
              </a:lnSpc>
            </a:pPr>
            <a:r>
              <a:rPr lang="en-GB" altLang="lt-LT" b="1" dirty="0" smtClean="0">
                <a:solidFill>
                  <a:schemeClr val="bg1"/>
                </a:solidFill>
                <a:latin typeface="Garamond" pitchFamily="18" charset="0"/>
              </a:rPr>
              <a:t>Analyses </a:t>
            </a:r>
            <a:r>
              <a:rPr lang="en-GB" altLang="lt-LT" b="1" dirty="0">
                <a:solidFill>
                  <a:schemeClr val="bg1"/>
                </a:solidFill>
                <a:latin typeface="Garamond" pitchFamily="18" charset="0"/>
              </a:rPr>
              <a:t>the progress of the implementation of annual evaluation </a:t>
            </a:r>
            <a:r>
              <a:rPr lang="en-GB" altLang="lt-LT" b="1" dirty="0" smtClean="0">
                <a:solidFill>
                  <a:schemeClr val="bg1"/>
                </a:solidFill>
                <a:latin typeface="Garamond" pitchFamily="18" charset="0"/>
              </a:rPr>
              <a:t>Prepares </a:t>
            </a:r>
            <a:r>
              <a:rPr lang="en-GB" altLang="lt-LT" b="1" dirty="0">
                <a:solidFill>
                  <a:schemeClr val="bg1"/>
                </a:solidFill>
                <a:latin typeface="Garamond" pitchFamily="18" charset="0"/>
              </a:rPr>
              <a:t>proposals to responsible institutions regarding the evaluation planning and implementation;</a:t>
            </a:r>
            <a:endParaRPr lang="lt-LT" altLang="lt-LT" b="1" dirty="0">
              <a:solidFill>
                <a:schemeClr val="bg1"/>
              </a:solidFill>
              <a:latin typeface="Garamond" pitchFamily="18" charset="0"/>
            </a:endParaRPr>
          </a:p>
          <a:p>
            <a:pPr algn="just">
              <a:lnSpc>
                <a:spcPct val="90000"/>
              </a:lnSpc>
            </a:pPr>
            <a:r>
              <a:rPr lang="en-GB" altLang="lt-LT" b="1" dirty="0">
                <a:solidFill>
                  <a:schemeClr val="bg1"/>
                </a:solidFill>
                <a:latin typeface="Garamond" pitchFamily="18" charset="0"/>
              </a:rPr>
              <a:t>Performs other activities related to the coordination of the EU structural funds evaluation. </a:t>
            </a:r>
            <a:endParaRPr lang="lt-LT" altLang="lt-LT" b="1" dirty="0">
              <a:solidFill>
                <a:schemeClr val="bg1"/>
              </a:solidFill>
              <a:latin typeface="Garamond" pitchFamily="18" charset="0"/>
            </a:endParaRPr>
          </a:p>
        </p:txBody>
      </p:sp>
    </p:spTree>
    <p:extLst>
      <p:ext uri="{BB962C8B-B14F-4D97-AF65-F5344CB8AC3E}">
        <p14:creationId xmlns:p14="http://schemas.microsoft.com/office/powerpoint/2010/main" val="170368264"/>
      </p:ext>
    </p:extLst>
  </p:cSld>
  <p:clrMapOvr>
    <a:masterClrMapping/>
  </p:clrMapOvr>
  <p:transition spd="slow">
    <p:wheel spokes="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a:bodyPr>
          <a:lstStyle/>
          <a:p>
            <a:pPr defTabSz="496827" fontAlgn="base">
              <a:spcAft>
                <a:spcPct val="0"/>
              </a:spcAft>
            </a:pPr>
            <a:r>
              <a:rPr lang="lt-LT" altLang="lt-LT" sz="3200" b="1" dirty="0" err="1">
                <a:solidFill>
                  <a:schemeClr val="tx2"/>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Evaluation</a:t>
            </a:r>
            <a:r>
              <a:rPr lang="lt-LT" altLang="lt-LT" sz="3200" b="1" dirty="0">
                <a:solidFill>
                  <a:schemeClr val="tx2"/>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t>
            </a:r>
            <a:r>
              <a:rPr lang="lt-LT" altLang="lt-LT" sz="3200" b="1" dirty="0" err="1">
                <a:solidFill>
                  <a:schemeClr val="tx2"/>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Capacity</a:t>
            </a:r>
            <a:r>
              <a:rPr lang="lt-LT" altLang="lt-LT" sz="3200" b="1" dirty="0">
                <a:solidFill>
                  <a:schemeClr val="tx2"/>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t>
            </a:r>
            <a:r>
              <a:rPr lang="lt-LT" altLang="lt-LT" sz="3200" b="1" dirty="0" err="1">
                <a:solidFill>
                  <a:schemeClr val="tx2"/>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Building</a:t>
            </a:r>
            <a:r>
              <a:rPr lang="lt-LT" altLang="lt-LT" sz="3200" b="1" dirty="0">
                <a:solidFill>
                  <a:schemeClr val="tx2"/>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t>
            </a:r>
            <a:r>
              <a:rPr lang="lt-LT" altLang="lt-LT" sz="3200" b="1" dirty="0" err="1">
                <a:solidFill>
                  <a:schemeClr val="tx2"/>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Activities</a:t>
            </a:r>
            <a:endParaRPr lang="lt-LT" sz="3200" b="1" dirty="0">
              <a:solidFill>
                <a:schemeClr val="tx2"/>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3" name="Turinio vietos rezervavimo ženklas 2"/>
          <p:cNvSpPr>
            <a:spLocks noGrp="1"/>
          </p:cNvSpPr>
          <p:nvPr>
            <p:ph idx="1"/>
          </p:nvPr>
        </p:nvSpPr>
        <p:spPr>
          <a:xfrm>
            <a:off x="457200" y="1600202"/>
            <a:ext cx="8291264" cy="4525963"/>
          </a:xfrm>
        </p:spPr>
        <p:txBody>
          <a:bodyPr>
            <a:normAutofit/>
          </a:bodyPr>
          <a:lstStyle/>
          <a:p>
            <a:pPr marL="0" indent="0">
              <a:buNone/>
            </a:pPr>
            <a:r>
              <a:rPr lang="en-US" dirty="0" smtClean="0"/>
              <a:t>The main directions of evaluation capacity building:</a:t>
            </a:r>
          </a:p>
          <a:p>
            <a:pPr lvl="0"/>
            <a:r>
              <a:rPr lang="en-US" dirty="0" smtClean="0"/>
              <a:t>Improvement of evaluation quality;</a:t>
            </a:r>
          </a:p>
          <a:p>
            <a:pPr lvl="0"/>
            <a:r>
              <a:rPr lang="en-US" dirty="0" smtClean="0"/>
              <a:t>Strengthening of human resources capacities;</a:t>
            </a:r>
          </a:p>
          <a:p>
            <a:pPr lvl="0"/>
            <a:r>
              <a:rPr lang="en-US" dirty="0" smtClean="0"/>
              <a:t>Promoting the use of evaluation results;</a:t>
            </a:r>
            <a:endParaRPr lang="lt-LT" dirty="0" smtClean="0"/>
          </a:p>
          <a:p>
            <a:r>
              <a:rPr lang="en-GB" dirty="0"/>
              <a:t>Incentives for supply </a:t>
            </a:r>
            <a:r>
              <a:rPr lang="en-GB" dirty="0" smtClean="0"/>
              <a:t>side</a:t>
            </a:r>
            <a:r>
              <a:rPr lang="lt-LT" dirty="0" smtClean="0"/>
              <a:t>.</a:t>
            </a:r>
            <a:endParaRPr lang="lt-LT" dirty="0"/>
          </a:p>
          <a:p>
            <a:pPr lvl="0"/>
            <a:endParaRPr lang="en-US" dirty="0" smtClean="0"/>
          </a:p>
          <a:p>
            <a:pPr marL="0" indent="0">
              <a:buNone/>
            </a:pPr>
            <a:endParaRPr lang="en-US" dirty="0" smtClean="0"/>
          </a:p>
          <a:p>
            <a:endParaRPr lang="en-US" dirty="0"/>
          </a:p>
        </p:txBody>
      </p:sp>
    </p:spTree>
    <p:extLst>
      <p:ext uri="{BB962C8B-B14F-4D97-AF65-F5344CB8AC3E}">
        <p14:creationId xmlns:p14="http://schemas.microsoft.com/office/powerpoint/2010/main" val="1509719463"/>
      </p:ext>
    </p:extLst>
  </p:cSld>
  <p:clrMapOvr>
    <a:masterClrMapping/>
  </p:clrMapOvr>
  <p:transition spd="slow">
    <p:wheel spokes="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a:bodyPr>
          <a:lstStyle/>
          <a:p>
            <a:pPr defTabSz="496827" fontAlgn="base">
              <a:spcAft>
                <a:spcPct val="0"/>
              </a:spcAft>
            </a:pPr>
            <a:r>
              <a:rPr lang="lt-LT" altLang="lt-LT" sz="3200" b="1" dirty="0" err="1">
                <a:solidFill>
                  <a:schemeClr val="tx2"/>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Evaluation</a:t>
            </a:r>
            <a:r>
              <a:rPr lang="lt-LT" altLang="lt-LT" sz="3200" b="1" dirty="0">
                <a:solidFill>
                  <a:schemeClr val="tx2"/>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t>
            </a:r>
            <a:r>
              <a:rPr lang="lt-LT" altLang="lt-LT" sz="3200" b="1" dirty="0" err="1">
                <a:solidFill>
                  <a:schemeClr val="tx2"/>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Capacity</a:t>
            </a:r>
            <a:r>
              <a:rPr lang="lt-LT" altLang="lt-LT" sz="3200" b="1" dirty="0">
                <a:solidFill>
                  <a:schemeClr val="tx2"/>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t>
            </a:r>
            <a:r>
              <a:rPr lang="lt-LT" altLang="lt-LT" sz="3200" b="1" dirty="0" err="1">
                <a:solidFill>
                  <a:schemeClr val="tx2"/>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Building</a:t>
            </a:r>
            <a:r>
              <a:rPr lang="lt-LT" altLang="lt-LT" sz="3200" b="1" dirty="0">
                <a:solidFill>
                  <a:schemeClr val="tx2"/>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t>
            </a:r>
            <a:r>
              <a:rPr lang="lt-LT" altLang="lt-LT" sz="3200" b="1" dirty="0" err="1">
                <a:solidFill>
                  <a:schemeClr val="tx2"/>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Activities</a:t>
            </a:r>
            <a:endParaRPr lang="lt-LT" sz="3200" b="1" dirty="0">
              <a:solidFill>
                <a:schemeClr val="tx2"/>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3" name="Turinio vietos rezervavimo ženklas 2"/>
          <p:cNvSpPr>
            <a:spLocks noGrp="1"/>
          </p:cNvSpPr>
          <p:nvPr>
            <p:ph idx="1"/>
          </p:nvPr>
        </p:nvSpPr>
        <p:spPr/>
        <p:txBody>
          <a:bodyPr>
            <a:normAutofit lnSpcReduction="10000"/>
          </a:bodyPr>
          <a:lstStyle/>
          <a:p>
            <a:pPr marL="0" indent="0">
              <a:buNone/>
            </a:pPr>
            <a:r>
              <a:rPr lang="lt-LT" dirty="0" err="1" smtClean="0"/>
              <a:t>During</a:t>
            </a:r>
            <a:r>
              <a:rPr lang="lt-LT" dirty="0" smtClean="0"/>
              <a:t> </a:t>
            </a:r>
            <a:r>
              <a:rPr lang="lt-LT" dirty="0" smtClean="0"/>
              <a:t>2007-</a:t>
            </a:r>
            <a:r>
              <a:rPr lang="en-US" dirty="0" smtClean="0"/>
              <a:t>2018</a:t>
            </a:r>
            <a:r>
              <a:rPr lang="lt-LT" dirty="0" smtClean="0"/>
              <a:t> </a:t>
            </a:r>
            <a:r>
              <a:rPr lang="en-US" dirty="0" smtClean="0"/>
              <a:t>years </a:t>
            </a:r>
            <a:r>
              <a:rPr lang="lt-LT" dirty="0" smtClean="0"/>
              <a:t>6 </a:t>
            </a:r>
            <a:r>
              <a:rPr lang="en-US" dirty="0" smtClean="0"/>
              <a:t>capacity-building </a:t>
            </a:r>
            <a:r>
              <a:rPr lang="en-US" dirty="0"/>
              <a:t>projects were implemented in Lithuania:</a:t>
            </a:r>
          </a:p>
          <a:p>
            <a:r>
              <a:rPr lang="en-US" dirty="0"/>
              <a:t> </a:t>
            </a:r>
            <a:r>
              <a:rPr lang="en-US" dirty="0" smtClean="0"/>
              <a:t>training </a:t>
            </a:r>
            <a:r>
              <a:rPr lang="lt-LT" dirty="0" err="1" smtClean="0"/>
              <a:t>activities</a:t>
            </a:r>
            <a:r>
              <a:rPr lang="lt-LT" dirty="0" smtClean="0"/>
              <a:t> </a:t>
            </a:r>
            <a:r>
              <a:rPr lang="lt-LT" dirty="0" err="1" smtClean="0"/>
              <a:t>for</a:t>
            </a:r>
            <a:r>
              <a:rPr lang="en-US" dirty="0" smtClean="0"/>
              <a:t> </a:t>
            </a:r>
            <a:r>
              <a:rPr lang="en-US" dirty="0"/>
              <a:t>civil </a:t>
            </a:r>
            <a:r>
              <a:rPr lang="en-US" dirty="0" smtClean="0"/>
              <a:t>servants</a:t>
            </a:r>
            <a:r>
              <a:rPr lang="lt-LT" dirty="0" smtClean="0"/>
              <a:t> </a:t>
            </a:r>
            <a:r>
              <a:rPr lang="lt-LT" dirty="0" err="1" smtClean="0"/>
              <a:t>and</a:t>
            </a:r>
            <a:r>
              <a:rPr lang="lt-LT" dirty="0" smtClean="0"/>
              <a:t> </a:t>
            </a:r>
            <a:r>
              <a:rPr lang="lt-LT" dirty="0" err="1" smtClean="0"/>
              <a:t>potential</a:t>
            </a:r>
            <a:r>
              <a:rPr lang="lt-LT" dirty="0" smtClean="0"/>
              <a:t> </a:t>
            </a:r>
            <a:r>
              <a:rPr lang="lt-LT" dirty="0" err="1" smtClean="0"/>
              <a:t>evaluators</a:t>
            </a:r>
            <a:r>
              <a:rPr lang="en-US" dirty="0" smtClean="0"/>
              <a:t>; </a:t>
            </a:r>
            <a:endParaRPr lang="en-US" dirty="0"/>
          </a:p>
          <a:p>
            <a:r>
              <a:rPr lang="en-US" dirty="0" smtClean="0"/>
              <a:t>methodological </a:t>
            </a:r>
            <a:r>
              <a:rPr lang="en-US" dirty="0"/>
              <a:t>guidelines and other evaluation </a:t>
            </a:r>
            <a:r>
              <a:rPr lang="en-US" dirty="0" smtClean="0"/>
              <a:t>documents</a:t>
            </a:r>
            <a:r>
              <a:rPr lang="lt-LT" dirty="0" smtClean="0"/>
              <a:t>;</a:t>
            </a:r>
            <a:endParaRPr lang="en-US" dirty="0"/>
          </a:p>
          <a:p>
            <a:r>
              <a:rPr lang="en-US" dirty="0" smtClean="0"/>
              <a:t>evaluation </a:t>
            </a:r>
            <a:r>
              <a:rPr lang="en-US" dirty="0"/>
              <a:t>publicity events for stakeholders and </a:t>
            </a:r>
            <a:r>
              <a:rPr lang="en-US" dirty="0" smtClean="0"/>
              <a:t>partners</a:t>
            </a:r>
            <a:r>
              <a:rPr lang="lt-LT" dirty="0" smtClean="0"/>
              <a:t> </a:t>
            </a:r>
            <a:r>
              <a:rPr lang="lt-LT" dirty="0" smtClean="0"/>
              <a:t>(</a:t>
            </a:r>
            <a:r>
              <a:rPr lang="en-US" dirty="0" smtClean="0"/>
              <a:t>8 </a:t>
            </a:r>
            <a:r>
              <a:rPr lang="lt-LT" dirty="0" err="1" smtClean="0"/>
              <a:t>International</a:t>
            </a:r>
            <a:r>
              <a:rPr lang="lt-LT" dirty="0" smtClean="0"/>
              <a:t> </a:t>
            </a:r>
            <a:r>
              <a:rPr lang="lt-LT" dirty="0" err="1" smtClean="0"/>
              <a:t>Evaluation</a:t>
            </a:r>
            <a:r>
              <a:rPr lang="lt-LT" dirty="0" smtClean="0"/>
              <a:t> </a:t>
            </a:r>
            <a:r>
              <a:rPr lang="lt-LT" dirty="0" err="1" smtClean="0"/>
              <a:t>Conferences</a:t>
            </a:r>
            <a:r>
              <a:rPr lang="lt-LT" dirty="0" smtClean="0"/>
              <a:t>)</a:t>
            </a:r>
            <a:r>
              <a:rPr lang="en-US" dirty="0" smtClean="0"/>
              <a:t>. </a:t>
            </a:r>
            <a:endParaRPr lang="en-US" dirty="0"/>
          </a:p>
          <a:p>
            <a:endParaRPr lang="lt-LT" dirty="0"/>
          </a:p>
        </p:txBody>
      </p:sp>
    </p:spTree>
    <p:extLst>
      <p:ext uri="{BB962C8B-B14F-4D97-AF65-F5344CB8AC3E}">
        <p14:creationId xmlns:p14="http://schemas.microsoft.com/office/powerpoint/2010/main" val="1698105529"/>
      </p:ext>
    </p:extLst>
  </p:cSld>
  <p:clrMapOvr>
    <a:masterClrMapping/>
  </p:clrMapOvr>
  <p:transition spd="slow">
    <p:wheel spokes="1"/>
  </p:transition>
  <p:timing>
    <p:tnLst>
      <p:par>
        <p:cTn id="1" dur="indefinite" restart="never" nodeType="tmRoot"/>
      </p:par>
    </p:tnLst>
  </p:timing>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ksto skaidrė">
  <a:themeElements>
    <a:clrScheme name="FIMIN">
      <a:dk1>
        <a:srgbClr val="827573"/>
      </a:dk1>
      <a:lt1>
        <a:srgbClr val="FFFFFF"/>
      </a:lt1>
      <a:dk2>
        <a:srgbClr val="827573"/>
      </a:dk2>
      <a:lt2>
        <a:srgbClr val="E2DDDB"/>
      </a:lt2>
      <a:accent1>
        <a:srgbClr val="BFBFBF"/>
      </a:accent1>
      <a:accent2>
        <a:srgbClr val="999999"/>
      </a:accent2>
      <a:accent3>
        <a:srgbClr val="666666"/>
      </a:accent3>
      <a:accent4>
        <a:srgbClr val="2A57A3"/>
      </a:accent4>
      <a:accent5>
        <a:srgbClr val="FFCC00"/>
      </a:accent5>
      <a:accent6>
        <a:srgbClr val="6D95D9"/>
      </a:accent6>
      <a:hlink>
        <a:srgbClr val="827573"/>
      </a:hlink>
      <a:folHlink>
        <a:srgbClr val="2A57A3"/>
      </a:folHlink>
    </a:clrScheme>
    <a:fontScheme name="FinMIN">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1_Teksto skaidrė">
  <a:themeElements>
    <a:clrScheme name="FIMIN">
      <a:dk1>
        <a:srgbClr val="827573"/>
      </a:dk1>
      <a:lt1>
        <a:srgbClr val="FFFFFF"/>
      </a:lt1>
      <a:dk2>
        <a:srgbClr val="827573"/>
      </a:dk2>
      <a:lt2>
        <a:srgbClr val="E2DDDB"/>
      </a:lt2>
      <a:accent1>
        <a:srgbClr val="BFBFBF"/>
      </a:accent1>
      <a:accent2>
        <a:srgbClr val="999999"/>
      </a:accent2>
      <a:accent3>
        <a:srgbClr val="666666"/>
      </a:accent3>
      <a:accent4>
        <a:srgbClr val="2A57A3"/>
      </a:accent4>
      <a:accent5>
        <a:srgbClr val="FFCC00"/>
      </a:accent5>
      <a:accent6>
        <a:srgbClr val="6D95D9"/>
      </a:accent6>
      <a:hlink>
        <a:srgbClr val="827573"/>
      </a:hlink>
      <a:folHlink>
        <a:srgbClr val="2A57A3"/>
      </a:folHlink>
    </a:clrScheme>
    <a:fontScheme name="FinMIN">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408</TotalTime>
  <Words>1456</Words>
  <Application>Microsoft Office PowerPoint</Application>
  <PresentationFormat>Demonstracija ekrane (4:3)</PresentationFormat>
  <Paragraphs>127</Paragraphs>
  <Slides>13</Slides>
  <Notes>13</Notes>
  <HiddenSlides>0</HiddenSlides>
  <MMClips>0</MMClips>
  <ScaleCrop>false</ScaleCrop>
  <HeadingPairs>
    <vt:vector size="4" baseType="variant">
      <vt:variant>
        <vt:lpstr>Tema</vt:lpstr>
      </vt:variant>
      <vt:variant>
        <vt:i4>4</vt:i4>
      </vt:variant>
      <vt:variant>
        <vt:lpstr>Skaidrių pavadinimai</vt:lpstr>
      </vt:variant>
      <vt:variant>
        <vt:i4>13</vt:i4>
      </vt:variant>
    </vt:vector>
  </HeadingPairs>
  <TitlesOfParts>
    <vt:vector size="17" baseType="lpstr">
      <vt:lpstr>Office tema</vt:lpstr>
      <vt:lpstr>4_Office tema</vt:lpstr>
      <vt:lpstr>Teksto skaidrė</vt:lpstr>
      <vt:lpstr>1_Teksto skaidrė</vt:lpstr>
      <vt:lpstr>     Role of Evaluation coordination group and Capacity Building Projects in Lithuania   Vilija Šemetienė Head of Economic Analysis and Evaluation Division Ministry of Finance, Lithuania</vt:lpstr>
      <vt:lpstr>Content</vt:lpstr>
      <vt:lpstr>Evaluation System in 2014-2020</vt:lpstr>
      <vt:lpstr>Managing authority  (Ministry of Finance)</vt:lpstr>
      <vt:lpstr>Intermediate bodies  (The Ministries)</vt:lpstr>
      <vt:lpstr>Monitoring Committee</vt:lpstr>
      <vt:lpstr>Evaluation Coordination Group</vt:lpstr>
      <vt:lpstr>Evaluation Capacity Building Activities</vt:lpstr>
      <vt:lpstr>Evaluation Capacity Building Activities</vt:lpstr>
      <vt:lpstr>Evaluation Standards</vt:lpstr>
      <vt:lpstr>Supply-side and demand-side factors affecting the quality of evaluations</vt:lpstr>
      <vt:lpstr>Evaluation Plan for 2014-2020</vt:lpstr>
      <vt:lpstr>PowerPoint pristatymas</vt:lpstr>
    </vt:vector>
  </TitlesOfParts>
  <Company>FM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Pavadinimas/tema   Šrifto dydžiai: -pavadinimui/temai – Calibri Bold 24pt. -teksto rašymui – Calibri Normal 18pt.</dc:title>
  <dc:creator>Jonas Balkevičius</dc:creator>
  <cp:lastModifiedBy>Vilija Šemetienė</cp:lastModifiedBy>
  <cp:revision>39</cp:revision>
  <dcterms:created xsi:type="dcterms:W3CDTF">2015-07-16T10:45:27Z</dcterms:created>
  <dcterms:modified xsi:type="dcterms:W3CDTF">2019-05-24T17:37:45Z</dcterms:modified>
</cp:coreProperties>
</file>